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slideLayouts/slideLayout39.xml" ContentType="application/vnd.openxmlformats-officedocument.presentationml.slideLayout+xml"/>
  <Override PartName="/ppt/slideLayouts/slideLayout9.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35.xml" ContentType="application/vnd.openxmlformats-officedocument.presentationml.slideLayout+xml"/>
  <Override PartName="/ppt/slideLayouts/slideLayout5.xml" ContentType="application/vnd.openxmlformats-officedocument.presentationml.slideLayout+xml"/>
  <Override PartName="/ppt/slideLayouts/slideLayout36.xml" ContentType="application/vnd.openxmlformats-officedocument.presentationml.slideLayout+xml"/>
  <Override PartName="/ppt/slideLayouts/slideLayout6.xml" ContentType="application/vnd.openxmlformats-officedocument.presentationml.slideLayout+xml"/>
  <Override PartName="/ppt/slideLayouts/slideLayout37.xml" ContentType="application/vnd.openxmlformats-officedocument.presentationml.slideLayout+xml"/>
  <Override PartName="/ppt/slideLayouts/slideLayout7.xml" ContentType="application/vnd.openxmlformats-officedocument.presentationml.slideLayout+xml"/>
  <Override PartName="/ppt/slideLayouts/slideLayout38.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media/image9.png" ContentType="image/png"/>
  <Override PartName="/ppt/media/image1.png" ContentType="image/png"/>
  <Override PartName="/ppt/media/image8.png" ContentType="image/png"/>
  <Override PartName="/ppt/media/image38.png" ContentType="image/png"/>
  <Override PartName="/ppt/media/image2.jpeg" ContentType="image/jpeg"/>
  <Override PartName="/ppt/media/image3.png" ContentType="image/png"/>
  <Override PartName="/ppt/media/image4.png" ContentType="image/png"/>
  <Override PartName="/ppt/media/image5.png" ContentType="image/png"/>
  <Override PartName="/ppt/media/image34.jpeg" ContentType="image/jpeg"/>
  <Override PartName="/ppt/media/image6.png" ContentType="image/png"/>
  <Override PartName="/ppt/media/image7.png" ContentType="image/png"/>
  <Override PartName="/ppt/media/image10.jpeg" ContentType="image/jpeg"/>
  <Override PartName="/ppt/media/image11.png" ContentType="image/png"/>
  <Override PartName="/ppt/media/image12.jpeg" ContentType="image/jpe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20.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30.png" ContentType="image/png"/>
  <Override PartName="/ppt/media/image31.png" ContentType="image/png"/>
  <Override PartName="/ppt/media/image32.jpeg" ContentType="image/jpeg"/>
  <Override PartName="/ppt/media/image33.png" ContentType="image/png"/>
  <Override PartName="/ppt/media/image35.png" ContentType="image/png"/>
  <Override PartName="/ppt/media/image36.png" ContentType="image/png"/>
  <Override PartName="/ppt/media/image37.png" ContentType="image/png"/>
  <Override PartName="/ppt/_rels/presentation.xml.rels" ContentType="application/vnd.openxmlformats-package.relationships+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_rels/slide9.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18288000" cy="10287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
</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jpe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27" name="PlaceHolder 2"/>
          <p:cNvSpPr>
            <a:spLocks noGrp="1"/>
          </p:cNvSpPr>
          <p:nvPr>
            <p:ph type="body"/>
          </p:nvPr>
        </p:nvSpPr>
        <p:spPr>
          <a:xfrm>
            <a:off x="914400" y="240696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28" name="PlaceHolder 3"/>
          <p:cNvSpPr>
            <a:spLocks noGrp="1"/>
          </p:cNvSpPr>
          <p:nvPr>
            <p:ph type="body"/>
          </p:nvPr>
        </p:nvSpPr>
        <p:spPr>
          <a:xfrm>
            <a:off x="914400" y="552312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30"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31"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32" name="PlaceHolder 4"/>
          <p:cNvSpPr>
            <a:spLocks noGrp="1"/>
          </p:cNvSpPr>
          <p:nvPr>
            <p:ph type="body"/>
          </p:nvPr>
        </p:nvSpPr>
        <p:spPr>
          <a:xfrm>
            <a:off x="91440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33" name="PlaceHolder 5"/>
          <p:cNvSpPr>
            <a:spLocks noGrp="1"/>
          </p:cNvSpPr>
          <p:nvPr>
            <p:ph type="body"/>
          </p:nvPr>
        </p:nvSpPr>
        <p:spPr>
          <a:xfrm>
            <a:off x="934812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35" name="PlaceHolder 2"/>
          <p:cNvSpPr>
            <a:spLocks noGrp="1"/>
          </p:cNvSpPr>
          <p:nvPr>
            <p:ph type="body"/>
          </p:nvPr>
        </p:nvSpPr>
        <p:spPr>
          <a:xfrm>
            <a:off x="91440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36" name="PlaceHolder 3"/>
          <p:cNvSpPr>
            <a:spLocks noGrp="1"/>
          </p:cNvSpPr>
          <p:nvPr>
            <p:ph type="body"/>
          </p:nvPr>
        </p:nvSpPr>
        <p:spPr>
          <a:xfrm>
            <a:off x="647928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37" name="PlaceHolder 4"/>
          <p:cNvSpPr>
            <a:spLocks noGrp="1"/>
          </p:cNvSpPr>
          <p:nvPr>
            <p:ph type="body"/>
          </p:nvPr>
        </p:nvSpPr>
        <p:spPr>
          <a:xfrm>
            <a:off x="1204416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38" name="PlaceHolder 5"/>
          <p:cNvSpPr>
            <a:spLocks noGrp="1"/>
          </p:cNvSpPr>
          <p:nvPr>
            <p:ph type="body"/>
          </p:nvPr>
        </p:nvSpPr>
        <p:spPr>
          <a:xfrm>
            <a:off x="91440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39" name="PlaceHolder 6"/>
          <p:cNvSpPr>
            <a:spLocks noGrp="1"/>
          </p:cNvSpPr>
          <p:nvPr>
            <p:ph type="body"/>
          </p:nvPr>
        </p:nvSpPr>
        <p:spPr>
          <a:xfrm>
            <a:off x="647928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40" name="PlaceHolder 7"/>
          <p:cNvSpPr>
            <a:spLocks noGrp="1"/>
          </p:cNvSpPr>
          <p:nvPr>
            <p:ph type="body"/>
          </p:nvPr>
        </p:nvSpPr>
        <p:spPr>
          <a:xfrm>
            <a:off x="1204416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49" name="PlaceHolder 2"/>
          <p:cNvSpPr>
            <a:spLocks noGrp="1"/>
          </p:cNvSpPr>
          <p:nvPr>
            <p:ph type="subTitle"/>
          </p:nvPr>
        </p:nvSpPr>
        <p:spPr>
          <a:xfrm>
            <a:off x="914400" y="2406960"/>
            <a:ext cx="16458840" cy="5965920"/>
          </a:xfrm>
          <a:prstGeom prst="rect">
            <a:avLst/>
          </a:prstGeom>
        </p:spPr>
        <p:txBody>
          <a:bodyPr lIns="0" rIns="0" tIns="0" bIns="0" anchor="ctr">
            <a:spAutoFit/>
          </a:bodyPr>
          <a:p>
            <a:pPr algn="ctr"/>
            <a:endParaRPr b="0" lang="ru-RU"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51" name="PlaceHolder 2"/>
          <p:cNvSpPr>
            <a:spLocks noGrp="1"/>
          </p:cNvSpPr>
          <p:nvPr>
            <p:ph type="body"/>
          </p:nvPr>
        </p:nvSpPr>
        <p:spPr>
          <a:xfrm>
            <a:off x="914400" y="2406960"/>
            <a:ext cx="16458840" cy="596592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53" name="PlaceHolder 2"/>
          <p:cNvSpPr>
            <a:spLocks noGrp="1"/>
          </p:cNvSpPr>
          <p:nvPr>
            <p:ph type="body"/>
          </p:nvPr>
        </p:nvSpPr>
        <p:spPr>
          <a:xfrm>
            <a:off x="91440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54" name="PlaceHolder 3"/>
          <p:cNvSpPr>
            <a:spLocks noGrp="1"/>
          </p:cNvSpPr>
          <p:nvPr>
            <p:ph type="body"/>
          </p:nvPr>
        </p:nvSpPr>
        <p:spPr>
          <a:xfrm>
            <a:off x="934812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914400" y="410400"/>
            <a:ext cx="16458840" cy="7962840"/>
          </a:xfrm>
          <a:prstGeom prst="rect">
            <a:avLst/>
          </a:prstGeom>
        </p:spPr>
        <p:txBody>
          <a:bodyPr lIns="0" rIns="0" tIns="0" bIns="0" anchor="ctr">
            <a:spAutoFit/>
          </a:bodyPr>
          <a:p>
            <a:pPr algn="ctr"/>
            <a:endParaRPr b="0" lang="ru-RU"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58"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59" name="PlaceHolder 3"/>
          <p:cNvSpPr>
            <a:spLocks noGrp="1"/>
          </p:cNvSpPr>
          <p:nvPr>
            <p:ph type="body"/>
          </p:nvPr>
        </p:nvSpPr>
        <p:spPr>
          <a:xfrm>
            <a:off x="934812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60" name="PlaceHolder 4"/>
          <p:cNvSpPr>
            <a:spLocks noGrp="1"/>
          </p:cNvSpPr>
          <p:nvPr>
            <p:ph type="body"/>
          </p:nvPr>
        </p:nvSpPr>
        <p:spPr>
          <a:xfrm>
            <a:off x="91440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6" name="PlaceHolder 2"/>
          <p:cNvSpPr>
            <a:spLocks noGrp="1"/>
          </p:cNvSpPr>
          <p:nvPr>
            <p:ph type="subTitle"/>
          </p:nvPr>
        </p:nvSpPr>
        <p:spPr>
          <a:xfrm>
            <a:off x="914400" y="2406960"/>
            <a:ext cx="16458840" cy="5965920"/>
          </a:xfrm>
          <a:prstGeom prst="rect">
            <a:avLst/>
          </a:prstGeom>
        </p:spPr>
        <p:txBody>
          <a:bodyPr lIns="0" rIns="0" tIns="0" bIns="0" anchor="ctr">
            <a:spAutoFit/>
          </a:bodyPr>
          <a:p>
            <a:pPr algn="ctr"/>
            <a:endParaRPr b="0" lang="ru-RU"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62" name="PlaceHolder 2"/>
          <p:cNvSpPr>
            <a:spLocks noGrp="1"/>
          </p:cNvSpPr>
          <p:nvPr>
            <p:ph type="body"/>
          </p:nvPr>
        </p:nvSpPr>
        <p:spPr>
          <a:xfrm>
            <a:off x="91440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63"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64" name="PlaceHolder 4"/>
          <p:cNvSpPr>
            <a:spLocks noGrp="1"/>
          </p:cNvSpPr>
          <p:nvPr>
            <p:ph type="body"/>
          </p:nvPr>
        </p:nvSpPr>
        <p:spPr>
          <a:xfrm>
            <a:off x="934812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66"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67"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68" name="PlaceHolder 4"/>
          <p:cNvSpPr>
            <a:spLocks noGrp="1"/>
          </p:cNvSpPr>
          <p:nvPr>
            <p:ph type="body"/>
          </p:nvPr>
        </p:nvSpPr>
        <p:spPr>
          <a:xfrm>
            <a:off x="914400" y="552312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70" name="PlaceHolder 2"/>
          <p:cNvSpPr>
            <a:spLocks noGrp="1"/>
          </p:cNvSpPr>
          <p:nvPr>
            <p:ph type="body"/>
          </p:nvPr>
        </p:nvSpPr>
        <p:spPr>
          <a:xfrm>
            <a:off x="914400" y="240696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71" name="PlaceHolder 3"/>
          <p:cNvSpPr>
            <a:spLocks noGrp="1"/>
          </p:cNvSpPr>
          <p:nvPr>
            <p:ph type="body"/>
          </p:nvPr>
        </p:nvSpPr>
        <p:spPr>
          <a:xfrm>
            <a:off x="914400" y="552312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73"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74"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75" name="PlaceHolder 4"/>
          <p:cNvSpPr>
            <a:spLocks noGrp="1"/>
          </p:cNvSpPr>
          <p:nvPr>
            <p:ph type="body"/>
          </p:nvPr>
        </p:nvSpPr>
        <p:spPr>
          <a:xfrm>
            <a:off x="91440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76" name="PlaceHolder 5"/>
          <p:cNvSpPr>
            <a:spLocks noGrp="1"/>
          </p:cNvSpPr>
          <p:nvPr>
            <p:ph type="body"/>
          </p:nvPr>
        </p:nvSpPr>
        <p:spPr>
          <a:xfrm>
            <a:off x="934812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78" name="PlaceHolder 2"/>
          <p:cNvSpPr>
            <a:spLocks noGrp="1"/>
          </p:cNvSpPr>
          <p:nvPr>
            <p:ph type="body"/>
          </p:nvPr>
        </p:nvSpPr>
        <p:spPr>
          <a:xfrm>
            <a:off x="91440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79" name="PlaceHolder 3"/>
          <p:cNvSpPr>
            <a:spLocks noGrp="1"/>
          </p:cNvSpPr>
          <p:nvPr>
            <p:ph type="body"/>
          </p:nvPr>
        </p:nvSpPr>
        <p:spPr>
          <a:xfrm>
            <a:off x="647928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80" name="PlaceHolder 4"/>
          <p:cNvSpPr>
            <a:spLocks noGrp="1"/>
          </p:cNvSpPr>
          <p:nvPr>
            <p:ph type="body"/>
          </p:nvPr>
        </p:nvSpPr>
        <p:spPr>
          <a:xfrm>
            <a:off x="1204416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81" name="PlaceHolder 5"/>
          <p:cNvSpPr>
            <a:spLocks noGrp="1"/>
          </p:cNvSpPr>
          <p:nvPr>
            <p:ph type="body"/>
          </p:nvPr>
        </p:nvSpPr>
        <p:spPr>
          <a:xfrm>
            <a:off x="91440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82" name="PlaceHolder 6"/>
          <p:cNvSpPr>
            <a:spLocks noGrp="1"/>
          </p:cNvSpPr>
          <p:nvPr>
            <p:ph type="body"/>
          </p:nvPr>
        </p:nvSpPr>
        <p:spPr>
          <a:xfrm>
            <a:off x="647928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83" name="PlaceHolder 7"/>
          <p:cNvSpPr>
            <a:spLocks noGrp="1"/>
          </p:cNvSpPr>
          <p:nvPr>
            <p:ph type="body"/>
          </p:nvPr>
        </p:nvSpPr>
        <p:spPr>
          <a:xfrm>
            <a:off x="1204416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1"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92" name="PlaceHolder 2"/>
          <p:cNvSpPr>
            <a:spLocks noGrp="1"/>
          </p:cNvSpPr>
          <p:nvPr>
            <p:ph type="subTitle"/>
          </p:nvPr>
        </p:nvSpPr>
        <p:spPr>
          <a:xfrm>
            <a:off x="914400" y="2406960"/>
            <a:ext cx="16458840" cy="5965920"/>
          </a:xfrm>
          <a:prstGeom prst="rect">
            <a:avLst/>
          </a:prstGeom>
        </p:spPr>
        <p:txBody>
          <a:bodyPr lIns="0" rIns="0" tIns="0" bIns="0" anchor="ctr">
            <a:spAutoFit/>
          </a:bodyPr>
          <a:p>
            <a:pPr algn="ctr"/>
            <a:endParaRPr b="0" lang="ru-RU"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94" name="PlaceHolder 2"/>
          <p:cNvSpPr>
            <a:spLocks noGrp="1"/>
          </p:cNvSpPr>
          <p:nvPr>
            <p:ph type="body"/>
          </p:nvPr>
        </p:nvSpPr>
        <p:spPr>
          <a:xfrm>
            <a:off x="914400" y="2406960"/>
            <a:ext cx="16458840" cy="596592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96" name="PlaceHolder 2"/>
          <p:cNvSpPr>
            <a:spLocks noGrp="1"/>
          </p:cNvSpPr>
          <p:nvPr>
            <p:ph type="body"/>
          </p:nvPr>
        </p:nvSpPr>
        <p:spPr>
          <a:xfrm>
            <a:off x="91440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97" name="PlaceHolder 3"/>
          <p:cNvSpPr>
            <a:spLocks noGrp="1"/>
          </p:cNvSpPr>
          <p:nvPr>
            <p:ph type="body"/>
          </p:nvPr>
        </p:nvSpPr>
        <p:spPr>
          <a:xfrm>
            <a:off x="934812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8"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8" name="PlaceHolder 2"/>
          <p:cNvSpPr>
            <a:spLocks noGrp="1"/>
          </p:cNvSpPr>
          <p:nvPr>
            <p:ph type="body"/>
          </p:nvPr>
        </p:nvSpPr>
        <p:spPr>
          <a:xfrm>
            <a:off x="914400" y="2406960"/>
            <a:ext cx="16458840" cy="596592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9" name="PlaceHolder 1"/>
          <p:cNvSpPr>
            <a:spLocks noGrp="1"/>
          </p:cNvSpPr>
          <p:nvPr>
            <p:ph type="subTitle"/>
          </p:nvPr>
        </p:nvSpPr>
        <p:spPr>
          <a:xfrm>
            <a:off x="914400" y="410400"/>
            <a:ext cx="16458840" cy="7962840"/>
          </a:xfrm>
          <a:prstGeom prst="rect">
            <a:avLst/>
          </a:prstGeom>
        </p:spPr>
        <p:txBody>
          <a:bodyPr lIns="0" rIns="0" tIns="0" bIns="0" anchor="ctr">
            <a:spAutoFit/>
          </a:bodyPr>
          <a:p>
            <a:pPr algn="ctr"/>
            <a:endParaRPr b="0" lang="ru-RU"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01"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02" name="PlaceHolder 3"/>
          <p:cNvSpPr>
            <a:spLocks noGrp="1"/>
          </p:cNvSpPr>
          <p:nvPr>
            <p:ph type="body"/>
          </p:nvPr>
        </p:nvSpPr>
        <p:spPr>
          <a:xfrm>
            <a:off x="934812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103" name="PlaceHolder 4"/>
          <p:cNvSpPr>
            <a:spLocks noGrp="1"/>
          </p:cNvSpPr>
          <p:nvPr>
            <p:ph type="body"/>
          </p:nvPr>
        </p:nvSpPr>
        <p:spPr>
          <a:xfrm>
            <a:off x="91440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05" name="PlaceHolder 2"/>
          <p:cNvSpPr>
            <a:spLocks noGrp="1"/>
          </p:cNvSpPr>
          <p:nvPr>
            <p:ph type="body"/>
          </p:nvPr>
        </p:nvSpPr>
        <p:spPr>
          <a:xfrm>
            <a:off x="91440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106"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07" name="PlaceHolder 4"/>
          <p:cNvSpPr>
            <a:spLocks noGrp="1"/>
          </p:cNvSpPr>
          <p:nvPr>
            <p:ph type="body"/>
          </p:nvPr>
        </p:nvSpPr>
        <p:spPr>
          <a:xfrm>
            <a:off x="934812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09"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10"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11" name="PlaceHolder 4"/>
          <p:cNvSpPr>
            <a:spLocks noGrp="1"/>
          </p:cNvSpPr>
          <p:nvPr>
            <p:ph type="body"/>
          </p:nvPr>
        </p:nvSpPr>
        <p:spPr>
          <a:xfrm>
            <a:off x="914400" y="552312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13" name="PlaceHolder 2"/>
          <p:cNvSpPr>
            <a:spLocks noGrp="1"/>
          </p:cNvSpPr>
          <p:nvPr>
            <p:ph type="body"/>
          </p:nvPr>
        </p:nvSpPr>
        <p:spPr>
          <a:xfrm>
            <a:off x="914400" y="240696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14" name="PlaceHolder 3"/>
          <p:cNvSpPr>
            <a:spLocks noGrp="1"/>
          </p:cNvSpPr>
          <p:nvPr>
            <p:ph type="body"/>
          </p:nvPr>
        </p:nvSpPr>
        <p:spPr>
          <a:xfrm>
            <a:off x="914400" y="552312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16"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17"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18" name="PlaceHolder 4"/>
          <p:cNvSpPr>
            <a:spLocks noGrp="1"/>
          </p:cNvSpPr>
          <p:nvPr>
            <p:ph type="body"/>
          </p:nvPr>
        </p:nvSpPr>
        <p:spPr>
          <a:xfrm>
            <a:off x="91440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19" name="PlaceHolder 5"/>
          <p:cNvSpPr>
            <a:spLocks noGrp="1"/>
          </p:cNvSpPr>
          <p:nvPr>
            <p:ph type="body"/>
          </p:nvPr>
        </p:nvSpPr>
        <p:spPr>
          <a:xfrm>
            <a:off x="934812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21" name="PlaceHolder 2"/>
          <p:cNvSpPr>
            <a:spLocks noGrp="1"/>
          </p:cNvSpPr>
          <p:nvPr>
            <p:ph type="body"/>
          </p:nvPr>
        </p:nvSpPr>
        <p:spPr>
          <a:xfrm>
            <a:off x="91440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22" name="PlaceHolder 3"/>
          <p:cNvSpPr>
            <a:spLocks noGrp="1"/>
          </p:cNvSpPr>
          <p:nvPr>
            <p:ph type="body"/>
          </p:nvPr>
        </p:nvSpPr>
        <p:spPr>
          <a:xfrm>
            <a:off x="647928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23" name="PlaceHolder 4"/>
          <p:cNvSpPr>
            <a:spLocks noGrp="1"/>
          </p:cNvSpPr>
          <p:nvPr>
            <p:ph type="body"/>
          </p:nvPr>
        </p:nvSpPr>
        <p:spPr>
          <a:xfrm>
            <a:off x="1204416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24" name="PlaceHolder 5"/>
          <p:cNvSpPr>
            <a:spLocks noGrp="1"/>
          </p:cNvSpPr>
          <p:nvPr>
            <p:ph type="body"/>
          </p:nvPr>
        </p:nvSpPr>
        <p:spPr>
          <a:xfrm>
            <a:off x="91440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25" name="PlaceHolder 6"/>
          <p:cNvSpPr>
            <a:spLocks noGrp="1"/>
          </p:cNvSpPr>
          <p:nvPr>
            <p:ph type="body"/>
          </p:nvPr>
        </p:nvSpPr>
        <p:spPr>
          <a:xfrm>
            <a:off x="647928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26" name="PlaceHolder 7"/>
          <p:cNvSpPr>
            <a:spLocks noGrp="1"/>
          </p:cNvSpPr>
          <p:nvPr>
            <p:ph type="body"/>
          </p:nvPr>
        </p:nvSpPr>
        <p:spPr>
          <a:xfrm>
            <a:off x="1204416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2"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33" name="PlaceHolder 2"/>
          <p:cNvSpPr>
            <a:spLocks noGrp="1"/>
          </p:cNvSpPr>
          <p:nvPr>
            <p:ph type="subTitle"/>
          </p:nvPr>
        </p:nvSpPr>
        <p:spPr>
          <a:xfrm>
            <a:off x="914400" y="2406960"/>
            <a:ext cx="16458840" cy="5965920"/>
          </a:xfrm>
          <a:prstGeom prst="rect">
            <a:avLst/>
          </a:prstGeom>
        </p:spPr>
        <p:txBody>
          <a:bodyPr lIns="0" rIns="0" tIns="0" bIns="0" anchor="ctr">
            <a:spAutoFit/>
          </a:bodyPr>
          <a:p>
            <a:pPr algn="ctr"/>
            <a:endParaRPr b="0" lang="ru-RU"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35" name="PlaceHolder 2"/>
          <p:cNvSpPr>
            <a:spLocks noGrp="1"/>
          </p:cNvSpPr>
          <p:nvPr>
            <p:ph type="body"/>
          </p:nvPr>
        </p:nvSpPr>
        <p:spPr>
          <a:xfrm>
            <a:off x="914400" y="2406960"/>
            <a:ext cx="16458840" cy="596592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0" name="PlaceHolder 2"/>
          <p:cNvSpPr>
            <a:spLocks noGrp="1"/>
          </p:cNvSpPr>
          <p:nvPr>
            <p:ph type="body"/>
          </p:nvPr>
        </p:nvSpPr>
        <p:spPr>
          <a:xfrm>
            <a:off x="91440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11" name="PlaceHolder 3"/>
          <p:cNvSpPr>
            <a:spLocks noGrp="1"/>
          </p:cNvSpPr>
          <p:nvPr>
            <p:ph type="body"/>
          </p:nvPr>
        </p:nvSpPr>
        <p:spPr>
          <a:xfrm>
            <a:off x="934812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37" name="PlaceHolder 2"/>
          <p:cNvSpPr>
            <a:spLocks noGrp="1"/>
          </p:cNvSpPr>
          <p:nvPr>
            <p:ph type="body"/>
          </p:nvPr>
        </p:nvSpPr>
        <p:spPr>
          <a:xfrm>
            <a:off x="91440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138" name="PlaceHolder 3"/>
          <p:cNvSpPr>
            <a:spLocks noGrp="1"/>
          </p:cNvSpPr>
          <p:nvPr>
            <p:ph type="body"/>
          </p:nvPr>
        </p:nvSpPr>
        <p:spPr>
          <a:xfrm>
            <a:off x="934812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9"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0" name="PlaceHolder 1"/>
          <p:cNvSpPr>
            <a:spLocks noGrp="1"/>
          </p:cNvSpPr>
          <p:nvPr>
            <p:ph type="subTitle"/>
          </p:nvPr>
        </p:nvSpPr>
        <p:spPr>
          <a:xfrm>
            <a:off x="914400" y="410400"/>
            <a:ext cx="16458840" cy="7962840"/>
          </a:xfrm>
          <a:prstGeom prst="rect">
            <a:avLst/>
          </a:prstGeom>
        </p:spPr>
        <p:txBody>
          <a:bodyPr lIns="0" rIns="0" tIns="0" bIns="0" anchor="ctr">
            <a:spAutoFit/>
          </a:bodyPr>
          <a:p>
            <a:pPr algn="ctr"/>
            <a:endParaRPr b="0" lang="ru-RU"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42"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43" name="PlaceHolder 3"/>
          <p:cNvSpPr>
            <a:spLocks noGrp="1"/>
          </p:cNvSpPr>
          <p:nvPr>
            <p:ph type="body"/>
          </p:nvPr>
        </p:nvSpPr>
        <p:spPr>
          <a:xfrm>
            <a:off x="934812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144" name="PlaceHolder 4"/>
          <p:cNvSpPr>
            <a:spLocks noGrp="1"/>
          </p:cNvSpPr>
          <p:nvPr>
            <p:ph type="body"/>
          </p:nvPr>
        </p:nvSpPr>
        <p:spPr>
          <a:xfrm>
            <a:off x="91440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46" name="PlaceHolder 2"/>
          <p:cNvSpPr>
            <a:spLocks noGrp="1"/>
          </p:cNvSpPr>
          <p:nvPr>
            <p:ph type="body"/>
          </p:nvPr>
        </p:nvSpPr>
        <p:spPr>
          <a:xfrm>
            <a:off x="91440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147"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48" name="PlaceHolder 4"/>
          <p:cNvSpPr>
            <a:spLocks noGrp="1"/>
          </p:cNvSpPr>
          <p:nvPr>
            <p:ph type="body"/>
          </p:nvPr>
        </p:nvSpPr>
        <p:spPr>
          <a:xfrm>
            <a:off x="934812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50"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51"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52" name="PlaceHolder 4"/>
          <p:cNvSpPr>
            <a:spLocks noGrp="1"/>
          </p:cNvSpPr>
          <p:nvPr>
            <p:ph type="body"/>
          </p:nvPr>
        </p:nvSpPr>
        <p:spPr>
          <a:xfrm>
            <a:off x="914400" y="552312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54" name="PlaceHolder 2"/>
          <p:cNvSpPr>
            <a:spLocks noGrp="1"/>
          </p:cNvSpPr>
          <p:nvPr>
            <p:ph type="body"/>
          </p:nvPr>
        </p:nvSpPr>
        <p:spPr>
          <a:xfrm>
            <a:off x="914400" y="240696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55" name="PlaceHolder 3"/>
          <p:cNvSpPr>
            <a:spLocks noGrp="1"/>
          </p:cNvSpPr>
          <p:nvPr>
            <p:ph type="body"/>
          </p:nvPr>
        </p:nvSpPr>
        <p:spPr>
          <a:xfrm>
            <a:off x="914400" y="552312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57"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58"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59" name="PlaceHolder 4"/>
          <p:cNvSpPr>
            <a:spLocks noGrp="1"/>
          </p:cNvSpPr>
          <p:nvPr>
            <p:ph type="body"/>
          </p:nvPr>
        </p:nvSpPr>
        <p:spPr>
          <a:xfrm>
            <a:off x="91440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60" name="PlaceHolder 5"/>
          <p:cNvSpPr>
            <a:spLocks noGrp="1"/>
          </p:cNvSpPr>
          <p:nvPr>
            <p:ph type="body"/>
          </p:nvPr>
        </p:nvSpPr>
        <p:spPr>
          <a:xfrm>
            <a:off x="934812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62" name="PlaceHolder 2"/>
          <p:cNvSpPr>
            <a:spLocks noGrp="1"/>
          </p:cNvSpPr>
          <p:nvPr>
            <p:ph type="body"/>
          </p:nvPr>
        </p:nvSpPr>
        <p:spPr>
          <a:xfrm>
            <a:off x="91440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63" name="PlaceHolder 3"/>
          <p:cNvSpPr>
            <a:spLocks noGrp="1"/>
          </p:cNvSpPr>
          <p:nvPr>
            <p:ph type="body"/>
          </p:nvPr>
        </p:nvSpPr>
        <p:spPr>
          <a:xfrm>
            <a:off x="647928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64" name="PlaceHolder 4"/>
          <p:cNvSpPr>
            <a:spLocks noGrp="1"/>
          </p:cNvSpPr>
          <p:nvPr>
            <p:ph type="body"/>
          </p:nvPr>
        </p:nvSpPr>
        <p:spPr>
          <a:xfrm>
            <a:off x="12044160" y="240696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65" name="PlaceHolder 5"/>
          <p:cNvSpPr>
            <a:spLocks noGrp="1"/>
          </p:cNvSpPr>
          <p:nvPr>
            <p:ph type="body"/>
          </p:nvPr>
        </p:nvSpPr>
        <p:spPr>
          <a:xfrm>
            <a:off x="91440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66" name="PlaceHolder 6"/>
          <p:cNvSpPr>
            <a:spLocks noGrp="1"/>
          </p:cNvSpPr>
          <p:nvPr>
            <p:ph type="body"/>
          </p:nvPr>
        </p:nvSpPr>
        <p:spPr>
          <a:xfrm>
            <a:off x="647928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67" name="PlaceHolder 7"/>
          <p:cNvSpPr>
            <a:spLocks noGrp="1"/>
          </p:cNvSpPr>
          <p:nvPr>
            <p:ph type="body"/>
          </p:nvPr>
        </p:nvSpPr>
        <p:spPr>
          <a:xfrm>
            <a:off x="12044160" y="5523120"/>
            <a:ext cx="529956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4400" y="410400"/>
            <a:ext cx="16458840" cy="7962840"/>
          </a:xfrm>
          <a:prstGeom prst="rect">
            <a:avLst/>
          </a:prstGeom>
        </p:spPr>
        <p:txBody>
          <a:bodyPr lIns="0" rIns="0" tIns="0" bIns="0" anchor="ctr">
            <a:spAutoFit/>
          </a:bodyPr>
          <a:p>
            <a:pPr algn="ctr"/>
            <a:endParaRPr b="0" lang="ru-RU"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5"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16" name="PlaceHolder 3"/>
          <p:cNvSpPr>
            <a:spLocks noGrp="1"/>
          </p:cNvSpPr>
          <p:nvPr>
            <p:ph type="body"/>
          </p:nvPr>
        </p:nvSpPr>
        <p:spPr>
          <a:xfrm>
            <a:off x="934812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17" name="PlaceHolder 4"/>
          <p:cNvSpPr>
            <a:spLocks noGrp="1"/>
          </p:cNvSpPr>
          <p:nvPr>
            <p:ph type="body"/>
          </p:nvPr>
        </p:nvSpPr>
        <p:spPr>
          <a:xfrm>
            <a:off x="91440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19" name="PlaceHolder 2"/>
          <p:cNvSpPr>
            <a:spLocks noGrp="1"/>
          </p:cNvSpPr>
          <p:nvPr>
            <p:ph type="body"/>
          </p:nvPr>
        </p:nvSpPr>
        <p:spPr>
          <a:xfrm>
            <a:off x="914400" y="2406960"/>
            <a:ext cx="8031600" cy="5965920"/>
          </a:xfrm>
          <a:prstGeom prst="rect">
            <a:avLst/>
          </a:prstGeom>
        </p:spPr>
        <p:txBody>
          <a:bodyPr lIns="0" rIns="0" tIns="0" bIns="0">
            <a:normAutofit/>
          </a:bodyPr>
          <a:p>
            <a:endParaRPr b="0" lang="ru-RU" sz="1400" spc="-1" strike="noStrike">
              <a:solidFill>
                <a:srgbClr val="000000"/>
              </a:solidFill>
              <a:latin typeface="Arial"/>
            </a:endParaRPr>
          </a:p>
        </p:txBody>
      </p:sp>
      <p:sp>
        <p:nvSpPr>
          <p:cNvPr id="20"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21" name="PlaceHolder 4"/>
          <p:cNvSpPr>
            <a:spLocks noGrp="1"/>
          </p:cNvSpPr>
          <p:nvPr>
            <p:ph type="body"/>
          </p:nvPr>
        </p:nvSpPr>
        <p:spPr>
          <a:xfrm>
            <a:off x="9348120" y="552312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ru-RU" sz="1400" spc="-1" strike="noStrike">
              <a:solidFill>
                <a:srgbClr val="000000"/>
              </a:solidFill>
              <a:latin typeface="Arial"/>
            </a:endParaRPr>
          </a:p>
        </p:txBody>
      </p:sp>
      <p:sp>
        <p:nvSpPr>
          <p:cNvPr id="23" name="PlaceHolder 2"/>
          <p:cNvSpPr>
            <a:spLocks noGrp="1"/>
          </p:cNvSpPr>
          <p:nvPr>
            <p:ph type="body"/>
          </p:nvPr>
        </p:nvSpPr>
        <p:spPr>
          <a:xfrm>
            <a:off x="91440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24" name="PlaceHolder 3"/>
          <p:cNvSpPr>
            <a:spLocks noGrp="1"/>
          </p:cNvSpPr>
          <p:nvPr>
            <p:ph type="body"/>
          </p:nvPr>
        </p:nvSpPr>
        <p:spPr>
          <a:xfrm>
            <a:off x="9348120" y="2406960"/>
            <a:ext cx="8031600" cy="2845440"/>
          </a:xfrm>
          <a:prstGeom prst="rect">
            <a:avLst/>
          </a:prstGeom>
        </p:spPr>
        <p:txBody>
          <a:bodyPr lIns="0" rIns="0" tIns="0" bIns="0">
            <a:normAutofit/>
          </a:bodyPr>
          <a:p>
            <a:endParaRPr b="0" lang="ru-RU" sz="1400" spc="-1" strike="noStrike">
              <a:solidFill>
                <a:srgbClr val="000000"/>
              </a:solidFill>
              <a:latin typeface="Arial"/>
            </a:endParaRPr>
          </a:p>
        </p:txBody>
      </p:sp>
      <p:sp>
        <p:nvSpPr>
          <p:cNvPr id="25" name="PlaceHolder 4"/>
          <p:cNvSpPr>
            <a:spLocks noGrp="1"/>
          </p:cNvSpPr>
          <p:nvPr>
            <p:ph type="body"/>
          </p:nvPr>
        </p:nvSpPr>
        <p:spPr>
          <a:xfrm>
            <a:off x="914400" y="5523120"/>
            <a:ext cx="16458840" cy="2845440"/>
          </a:xfrm>
          <a:prstGeom prst="rect">
            <a:avLst/>
          </a:prstGeom>
        </p:spPr>
        <p:txBody>
          <a:bodyPr lIns="0" rIns="0" tIns="0" bIns="0">
            <a:normAutofit/>
          </a:bodyPr>
          <a:p>
            <a:endParaRPr b="0" lang="ru-RU"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image" Target="../media/image2.jpe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p:nvPr>
        </p:nvSpPr>
        <p:spPr>
          <a:xfrm>
            <a:off x="6217920" y="9567000"/>
            <a:ext cx="5851800" cy="5966280"/>
          </a:xfrm>
          <a:prstGeom prst="rect">
            <a:avLst/>
          </a:prstGeom>
        </p:spPr>
        <p:txBody>
          <a:bodyPr lIns="0" rIns="0" tIns="0" bIns="0">
            <a:spAutoFit/>
          </a:bodyPr>
          <a:p>
            <a:endParaRPr b="0" lang="ru-RU" sz="2400" spc="-1" strike="noStrike">
              <a:latin typeface="Times New Roman"/>
            </a:endParaRPr>
          </a:p>
        </p:txBody>
      </p:sp>
      <p:sp>
        <p:nvSpPr>
          <p:cNvPr id="1" name="PlaceHolder 2"/>
          <p:cNvSpPr>
            <a:spLocks noGrp="1"/>
          </p:cNvSpPr>
          <p:nvPr>
            <p:ph type="dt"/>
          </p:nvPr>
        </p:nvSpPr>
        <p:spPr>
          <a:xfrm>
            <a:off x="914400" y="9567000"/>
            <a:ext cx="4205880" cy="5966280"/>
          </a:xfrm>
          <a:prstGeom prst="rect">
            <a:avLst/>
          </a:prstGeom>
        </p:spPr>
        <p:txBody>
          <a:bodyPr lIns="0" rIns="0" tIns="0" bIns="0">
            <a:spAutoFit/>
          </a:bodyPr>
          <a:p>
            <a:endParaRPr b="0" lang="ru-RU" sz="2400" spc="-1" strike="noStrike">
              <a:latin typeface="Times New Roman"/>
            </a:endParaRPr>
          </a:p>
        </p:txBody>
      </p:sp>
      <p:sp>
        <p:nvSpPr>
          <p:cNvPr id="2" name="PlaceHolder 3"/>
          <p:cNvSpPr>
            <a:spLocks noGrp="1"/>
          </p:cNvSpPr>
          <p:nvPr>
            <p:ph type="sldNum"/>
          </p:nvPr>
        </p:nvSpPr>
        <p:spPr>
          <a:xfrm>
            <a:off x="13167360" y="9567000"/>
            <a:ext cx="4205880" cy="5966280"/>
          </a:xfrm>
          <a:prstGeom prst="rect">
            <a:avLst/>
          </a:prstGeom>
        </p:spPr>
        <p:txBody>
          <a:bodyPr lIns="0" rIns="0" tIns="0" bIns="0">
            <a:spAutoFit/>
          </a:bodyPr>
          <a:p>
            <a:pPr algn="r">
              <a:lnSpc>
                <a:spcPct val="100000"/>
              </a:lnSpc>
            </a:pPr>
            <a:fld id="{664A6D56-56AB-4588-A078-44EF417A17DE}" type="slidenum">
              <a:rPr b="0" lang="ru-RU" sz="1800" spc="-1" strike="noStrike">
                <a:solidFill>
                  <a:srgbClr val="888888"/>
                </a:solidFill>
                <a:latin typeface="Calibri"/>
                <a:ea typeface="Calibri"/>
              </a:rPr>
              <a:t>8</a:t>
            </a:fld>
            <a:endParaRPr b="0" lang="ru-RU" sz="1800" spc="-1" strike="noStrike">
              <a:latin typeface="Times New Roman"/>
            </a:endParaRPr>
          </a:p>
        </p:txBody>
      </p:sp>
      <p:sp>
        <p:nvSpPr>
          <p:cNvPr id="3" name="PlaceHolder 4"/>
          <p:cNvSpPr>
            <a:spLocks noGrp="1"/>
          </p:cNvSpPr>
          <p:nvPr>
            <p:ph type="title"/>
          </p:nvPr>
        </p:nvSpPr>
        <p:spPr>
          <a:xfrm>
            <a:off x="914400" y="410400"/>
            <a:ext cx="16458840" cy="1717560"/>
          </a:xfrm>
          <a:prstGeom prst="rect">
            <a:avLst/>
          </a:prstGeom>
        </p:spPr>
        <p:txBody>
          <a:bodyPr lIns="0" rIns="0" tIns="0" bIns="0" anchor="ctr">
            <a:noAutofit/>
          </a:bodyPr>
          <a:p>
            <a:r>
              <a:rPr b="0" lang="ru-RU" sz="1400" spc="-1" strike="noStrike">
                <a:solidFill>
                  <a:srgbClr val="000000"/>
                </a:solidFill>
                <a:latin typeface="Arial"/>
              </a:rPr>
              <a:t>Для правки текста заглавия щёлкните мышью</a:t>
            </a:r>
            <a:endParaRPr b="0" lang="ru-RU" sz="1400" spc="-1" strike="noStrike">
              <a:solidFill>
                <a:srgbClr val="000000"/>
              </a:solidFill>
              <a:latin typeface="Arial"/>
            </a:endParaRPr>
          </a:p>
        </p:txBody>
      </p:sp>
      <p:sp>
        <p:nvSpPr>
          <p:cNvPr id="4" name="PlaceHolder 5"/>
          <p:cNvSpPr>
            <a:spLocks noGrp="1"/>
          </p:cNvSpPr>
          <p:nvPr>
            <p:ph type="body"/>
          </p:nvPr>
        </p:nvSpPr>
        <p:spPr>
          <a:xfrm>
            <a:off x="914400" y="2406960"/>
            <a:ext cx="16458840" cy="5965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ru-RU" sz="1400" spc="-1" strike="noStrike">
                <a:solidFill>
                  <a:srgbClr val="000000"/>
                </a:solidFill>
                <a:latin typeface="Arial"/>
              </a:rPr>
              <a:t>Для правки структуры щёлкните мышью</a:t>
            </a:r>
            <a:endParaRPr b="0" lang="ru-RU"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ru-RU" sz="1400" spc="-1" strike="noStrike">
                <a:solidFill>
                  <a:srgbClr val="000000"/>
                </a:solidFill>
                <a:latin typeface="Arial"/>
              </a:rPr>
              <a:t>Второй уровень структуры</a:t>
            </a:r>
            <a:endParaRPr b="0" lang="ru-RU"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ru-RU" sz="1400" spc="-1" strike="noStrike">
                <a:solidFill>
                  <a:srgbClr val="000000"/>
                </a:solidFill>
                <a:latin typeface="Arial"/>
              </a:rPr>
              <a:t>Третий уровень структуры</a:t>
            </a:r>
            <a:endParaRPr b="0" lang="ru-RU"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ru-RU" sz="1400" spc="-1" strike="noStrike">
                <a:solidFill>
                  <a:srgbClr val="000000"/>
                </a:solidFill>
                <a:latin typeface="Arial"/>
              </a:rPr>
              <a:t>Четвёртый уровень структуры</a:t>
            </a:r>
            <a:endParaRPr b="0" lang="ru-RU"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ru-RU" sz="2000" spc="-1" strike="noStrike">
                <a:solidFill>
                  <a:srgbClr val="000000"/>
                </a:solidFill>
                <a:latin typeface="Arial"/>
              </a:rPr>
              <a:t>Пятый уровень структуры</a:t>
            </a:r>
            <a:endParaRPr b="0" lang="ru-RU"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ru-RU" sz="2000" spc="-1" strike="noStrike">
                <a:solidFill>
                  <a:srgbClr val="000000"/>
                </a:solidFill>
                <a:latin typeface="Arial"/>
              </a:rPr>
              <a:t>Шестой уровень структуры</a:t>
            </a:r>
            <a:endParaRPr b="0" lang="ru-RU"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ru-RU" sz="2000" spc="-1" strike="noStrike">
                <a:solidFill>
                  <a:srgbClr val="000000"/>
                </a:solidFill>
                <a:latin typeface="Arial"/>
              </a:rPr>
              <a:t>Седьмой уровень структуры</a:t>
            </a:r>
            <a:endParaRPr b="0" lang="ru-RU"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1" name="Google Shape;16;p19" descr=""/>
          <p:cNvPicPr/>
          <p:nvPr/>
        </p:nvPicPr>
        <p:blipFill>
          <a:blip r:embed="rId2"/>
          <a:stretch/>
        </p:blipFill>
        <p:spPr>
          <a:xfrm>
            <a:off x="0" y="9950040"/>
            <a:ext cx="18287640" cy="333000"/>
          </a:xfrm>
          <a:prstGeom prst="rect">
            <a:avLst/>
          </a:prstGeom>
          <a:ln>
            <a:noFill/>
          </a:ln>
        </p:spPr>
      </p:pic>
      <p:pic>
        <p:nvPicPr>
          <p:cNvPr id="42" name="Google Shape;17;p19" descr=""/>
          <p:cNvPicPr/>
          <p:nvPr/>
        </p:nvPicPr>
        <p:blipFill>
          <a:blip r:embed="rId3"/>
          <a:stretch/>
        </p:blipFill>
        <p:spPr>
          <a:xfrm>
            <a:off x="10581840" y="0"/>
            <a:ext cx="7648200" cy="9953280"/>
          </a:xfrm>
          <a:prstGeom prst="rect">
            <a:avLst/>
          </a:prstGeom>
          <a:ln>
            <a:noFill/>
          </a:ln>
        </p:spPr>
      </p:pic>
      <p:sp>
        <p:nvSpPr>
          <p:cNvPr id="43" name="PlaceHolder 1"/>
          <p:cNvSpPr>
            <a:spLocks noGrp="1"/>
          </p:cNvSpPr>
          <p:nvPr>
            <p:ph type="title"/>
          </p:nvPr>
        </p:nvSpPr>
        <p:spPr>
          <a:xfrm>
            <a:off x="9653400" y="2518920"/>
            <a:ext cx="7461360" cy="2172240"/>
          </a:xfrm>
          <a:prstGeom prst="rect">
            <a:avLst/>
          </a:prstGeom>
        </p:spPr>
        <p:txBody>
          <a:bodyPr lIns="0" rIns="0" tIns="0" bIns="0">
            <a:spAutoFit/>
          </a:bodyPr>
          <a:p>
            <a:r>
              <a:rPr b="0" lang="ru-RU" sz="4750" spc="-1" strike="noStrike">
                <a:solidFill>
                  <a:srgbClr val="000000"/>
                </a:solidFill>
                <a:latin typeface="Arial"/>
              </a:rPr>
              <a:t>Для правки текста заглавия щёлкните мышью</a:t>
            </a:r>
            <a:endParaRPr b="0" lang="ru-RU" sz="4750" spc="-1" strike="noStrike">
              <a:solidFill>
                <a:srgbClr val="000000"/>
              </a:solidFill>
              <a:latin typeface="Arial"/>
            </a:endParaRPr>
          </a:p>
        </p:txBody>
      </p:sp>
      <p:sp>
        <p:nvSpPr>
          <p:cNvPr id="44" name="PlaceHolder 2"/>
          <p:cNvSpPr>
            <a:spLocks noGrp="1"/>
          </p:cNvSpPr>
          <p:nvPr>
            <p:ph type="body"/>
          </p:nvPr>
        </p:nvSpPr>
        <p:spPr>
          <a:xfrm>
            <a:off x="415080" y="1771200"/>
            <a:ext cx="17457840" cy="5966280"/>
          </a:xfrm>
          <a:prstGeom prst="rect">
            <a:avLst/>
          </a:prstGeom>
        </p:spPr>
        <p:txBody>
          <a:bodyPr lIns="0" rIns="0" tIns="0" bIns="0">
            <a:spAutoFit/>
          </a:bodyPr>
          <a:p>
            <a:pPr marL="432000" indent="-324000">
              <a:spcBef>
                <a:spcPts val="1417"/>
              </a:spcBef>
              <a:buClr>
                <a:srgbClr val="000000"/>
              </a:buClr>
              <a:buSzPct val="45000"/>
              <a:buFont typeface="Wingdings" charset="2"/>
              <a:buChar char=""/>
            </a:pPr>
            <a:r>
              <a:rPr b="0" lang="ru-RU" sz="1800" spc="-1" strike="noStrike">
                <a:solidFill>
                  <a:srgbClr val="000000"/>
                </a:solidFill>
                <a:latin typeface="Arial"/>
              </a:rPr>
              <a:t>Для правки структуры щёлкните мышью</a:t>
            </a:r>
            <a:endParaRPr b="0" lang="ru-RU"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ru-RU" sz="1800" spc="-1" strike="noStrike">
                <a:solidFill>
                  <a:srgbClr val="000000"/>
                </a:solidFill>
                <a:latin typeface="Arial"/>
              </a:rPr>
              <a:t>Второй уровень структуры</a:t>
            </a:r>
            <a:endParaRPr b="0" lang="ru-RU"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ru-RU" sz="1800" spc="-1" strike="noStrike">
                <a:solidFill>
                  <a:srgbClr val="000000"/>
                </a:solidFill>
                <a:latin typeface="Arial"/>
              </a:rPr>
              <a:t>Третий уровень структуры</a:t>
            </a:r>
            <a:endParaRPr b="0" lang="ru-RU"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ru-RU" sz="1800" spc="-1" strike="noStrike">
                <a:solidFill>
                  <a:srgbClr val="000000"/>
                </a:solidFill>
                <a:latin typeface="Arial"/>
              </a:rPr>
              <a:t>Четвёртый уровень структуры</a:t>
            </a:r>
            <a:endParaRPr b="0" lang="ru-RU"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ru-RU" sz="1800" spc="-1" strike="noStrike">
                <a:solidFill>
                  <a:srgbClr val="000000"/>
                </a:solidFill>
                <a:latin typeface="Arial"/>
              </a:rPr>
              <a:t>Пятый уровень структуры</a:t>
            </a:r>
            <a:endParaRPr b="0" lang="ru-RU"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ru-RU" sz="1800" spc="-1" strike="noStrike">
                <a:solidFill>
                  <a:srgbClr val="000000"/>
                </a:solidFill>
                <a:latin typeface="Arial"/>
              </a:rPr>
              <a:t>Шестой уровень структуры</a:t>
            </a:r>
            <a:endParaRPr b="0" lang="ru-RU"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ru-RU" sz="1800" spc="-1" strike="noStrike">
                <a:solidFill>
                  <a:srgbClr val="000000"/>
                </a:solidFill>
                <a:latin typeface="Arial"/>
              </a:rPr>
              <a:t>Седьмой уровень структуры</a:t>
            </a:r>
            <a:endParaRPr b="0" lang="ru-RU" sz="1800" spc="-1" strike="noStrike">
              <a:solidFill>
                <a:srgbClr val="000000"/>
              </a:solidFill>
              <a:latin typeface="Arial"/>
            </a:endParaRPr>
          </a:p>
        </p:txBody>
      </p:sp>
      <p:sp>
        <p:nvSpPr>
          <p:cNvPr id="45" name="PlaceHolder 3"/>
          <p:cNvSpPr>
            <a:spLocks noGrp="1"/>
          </p:cNvSpPr>
          <p:nvPr>
            <p:ph type="ftr"/>
          </p:nvPr>
        </p:nvSpPr>
        <p:spPr>
          <a:xfrm>
            <a:off x="6217920" y="9567000"/>
            <a:ext cx="5851800" cy="5966280"/>
          </a:xfrm>
          <a:prstGeom prst="rect">
            <a:avLst/>
          </a:prstGeom>
        </p:spPr>
        <p:txBody>
          <a:bodyPr lIns="0" rIns="0" tIns="0" bIns="0">
            <a:spAutoFit/>
          </a:bodyPr>
          <a:p>
            <a:endParaRPr b="0" lang="ru-RU" sz="2400" spc="-1" strike="noStrike">
              <a:latin typeface="Times New Roman"/>
            </a:endParaRPr>
          </a:p>
        </p:txBody>
      </p:sp>
      <p:sp>
        <p:nvSpPr>
          <p:cNvPr id="46" name="PlaceHolder 4"/>
          <p:cNvSpPr>
            <a:spLocks noGrp="1"/>
          </p:cNvSpPr>
          <p:nvPr>
            <p:ph type="dt"/>
          </p:nvPr>
        </p:nvSpPr>
        <p:spPr>
          <a:xfrm>
            <a:off x="914400" y="9567000"/>
            <a:ext cx="4205880" cy="5966280"/>
          </a:xfrm>
          <a:prstGeom prst="rect">
            <a:avLst/>
          </a:prstGeom>
        </p:spPr>
        <p:txBody>
          <a:bodyPr lIns="0" rIns="0" tIns="0" bIns="0">
            <a:spAutoFit/>
          </a:bodyPr>
          <a:p>
            <a:endParaRPr b="0" lang="ru-RU" sz="2400" spc="-1" strike="noStrike">
              <a:latin typeface="Times New Roman"/>
            </a:endParaRPr>
          </a:p>
        </p:txBody>
      </p:sp>
      <p:sp>
        <p:nvSpPr>
          <p:cNvPr id="47" name="PlaceHolder 5"/>
          <p:cNvSpPr>
            <a:spLocks noGrp="1"/>
          </p:cNvSpPr>
          <p:nvPr>
            <p:ph type="sldNum"/>
          </p:nvPr>
        </p:nvSpPr>
        <p:spPr>
          <a:xfrm>
            <a:off x="13167360" y="9567000"/>
            <a:ext cx="4205880" cy="5966280"/>
          </a:xfrm>
          <a:prstGeom prst="rect">
            <a:avLst/>
          </a:prstGeom>
        </p:spPr>
        <p:txBody>
          <a:bodyPr lIns="0" rIns="0" tIns="0" bIns="0">
            <a:spAutoFit/>
          </a:bodyPr>
          <a:p>
            <a:pPr algn="r">
              <a:lnSpc>
                <a:spcPct val="100000"/>
              </a:lnSpc>
            </a:pPr>
            <a:fld id="{F93A0763-902E-4B26-AFCD-01ED6E2464A3}" type="slidenum">
              <a:rPr b="0" lang="ru-RU" sz="1800" spc="-1" strike="noStrike">
                <a:solidFill>
                  <a:srgbClr val="888888"/>
                </a:solidFill>
                <a:latin typeface="Calibri"/>
                <a:ea typeface="Calibri"/>
              </a:rPr>
              <a:t>&lt;номер&gt;</a:t>
            </a:fld>
            <a:endParaRPr b="0" lang="ru-RU" sz="1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84" name="Google Shape;29;p21" descr=""/>
          <p:cNvPicPr/>
          <p:nvPr/>
        </p:nvPicPr>
        <p:blipFill>
          <a:blip r:embed="rId2"/>
          <a:stretch/>
        </p:blipFill>
        <p:spPr>
          <a:xfrm>
            <a:off x="11160" y="0"/>
            <a:ext cx="18276480" cy="10286640"/>
          </a:xfrm>
          <a:prstGeom prst="rect">
            <a:avLst/>
          </a:prstGeom>
          <a:ln>
            <a:noFill/>
          </a:ln>
        </p:spPr>
      </p:pic>
      <p:sp>
        <p:nvSpPr>
          <p:cNvPr id="85" name="PlaceHolder 1"/>
          <p:cNvSpPr>
            <a:spLocks noGrp="1"/>
          </p:cNvSpPr>
          <p:nvPr>
            <p:ph type="title"/>
          </p:nvPr>
        </p:nvSpPr>
        <p:spPr>
          <a:xfrm>
            <a:off x="9653400" y="2518920"/>
            <a:ext cx="7461360" cy="2172240"/>
          </a:xfrm>
          <a:prstGeom prst="rect">
            <a:avLst/>
          </a:prstGeom>
        </p:spPr>
        <p:txBody>
          <a:bodyPr lIns="0" rIns="0" tIns="0" bIns="0">
            <a:spAutoFit/>
          </a:bodyPr>
          <a:p>
            <a:r>
              <a:rPr b="0" lang="ru-RU" sz="4750" spc="-1" strike="noStrike">
                <a:solidFill>
                  <a:srgbClr val="000000"/>
                </a:solidFill>
                <a:latin typeface="Arial"/>
              </a:rPr>
              <a:t>Для правки текста заглавия щёлкните мышью</a:t>
            </a:r>
            <a:endParaRPr b="0" lang="ru-RU" sz="4750" spc="-1" strike="noStrike">
              <a:solidFill>
                <a:srgbClr val="000000"/>
              </a:solidFill>
              <a:latin typeface="Arial"/>
            </a:endParaRPr>
          </a:p>
        </p:txBody>
      </p:sp>
      <p:sp>
        <p:nvSpPr>
          <p:cNvPr id="86" name="PlaceHolder 2"/>
          <p:cNvSpPr>
            <a:spLocks noGrp="1"/>
          </p:cNvSpPr>
          <p:nvPr>
            <p:ph type="body"/>
          </p:nvPr>
        </p:nvSpPr>
        <p:spPr>
          <a:xfrm>
            <a:off x="451800" y="2421000"/>
            <a:ext cx="8096400" cy="8113320"/>
          </a:xfrm>
          <a:prstGeom prst="rect">
            <a:avLst/>
          </a:prstGeom>
        </p:spPr>
        <p:txBody>
          <a:bodyPr lIns="0" rIns="0" tIns="0" bIns="0">
            <a:spAutoFit/>
          </a:bodyPr>
          <a:p>
            <a:pPr marL="432000" indent="-324000">
              <a:spcBef>
                <a:spcPts val="1417"/>
              </a:spcBef>
              <a:buClr>
                <a:srgbClr val="000000"/>
              </a:buClr>
              <a:buSzPct val="45000"/>
              <a:buFont typeface="Wingdings" charset="2"/>
              <a:buChar char=""/>
            </a:pPr>
            <a:r>
              <a:rPr b="0" lang="ru-RU" sz="4200" spc="-1" strike="noStrike">
                <a:solidFill>
                  <a:srgbClr val="000000"/>
                </a:solidFill>
                <a:latin typeface="Arial"/>
              </a:rPr>
              <a:t>Для правки структуры щёлкните мышью</a:t>
            </a:r>
            <a:endParaRPr b="0" lang="ru-RU" sz="4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ru-RU" sz="4200" spc="-1" strike="noStrike">
                <a:solidFill>
                  <a:srgbClr val="000000"/>
                </a:solidFill>
                <a:latin typeface="Arial"/>
              </a:rPr>
              <a:t>Второй уровень структуры</a:t>
            </a:r>
            <a:endParaRPr b="0" lang="ru-RU" sz="42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ru-RU" sz="4200" spc="-1" strike="noStrike">
                <a:solidFill>
                  <a:srgbClr val="000000"/>
                </a:solidFill>
                <a:latin typeface="Arial"/>
              </a:rPr>
              <a:t>Третий уровень структуры</a:t>
            </a:r>
            <a:endParaRPr b="0" lang="ru-RU" sz="42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ru-RU" sz="4200" spc="-1" strike="noStrike">
                <a:solidFill>
                  <a:srgbClr val="000000"/>
                </a:solidFill>
                <a:latin typeface="Arial"/>
              </a:rPr>
              <a:t>Четвёртый уровень структуры</a:t>
            </a:r>
            <a:endParaRPr b="0" lang="ru-RU" sz="42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ru-RU" sz="4200" spc="-1" strike="noStrike">
                <a:solidFill>
                  <a:srgbClr val="000000"/>
                </a:solidFill>
                <a:latin typeface="Arial"/>
              </a:rPr>
              <a:t>Пятый уровень структуры</a:t>
            </a:r>
            <a:endParaRPr b="0" lang="ru-RU" sz="42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ru-RU" sz="4200" spc="-1" strike="noStrike">
                <a:solidFill>
                  <a:srgbClr val="000000"/>
                </a:solidFill>
                <a:latin typeface="Arial"/>
              </a:rPr>
              <a:t>Шестой уровень структуры</a:t>
            </a:r>
            <a:endParaRPr b="0" lang="ru-RU" sz="42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ru-RU" sz="4200" spc="-1" strike="noStrike">
                <a:solidFill>
                  <a:srgbClr val="000000"/>
                </a:solidFill>
                <a:latin typeface="Arial"/>
              </a:rPr>
              <a:t>Седьмой уровень структуры</a:t>
            </a:r>
            <a:endParaRPr b="0" lang="ru-RU" sz="4200" spc="-1" strike="noStrike">
              <a:solidFill>
                <a:srgbClr val="000000"/>
              </a:solidFill>
              <a:latin typeface="Arial"/>
            </a:endParaRPr>
          </a:p>
        </p:txBody>
      </p:sp>
      <p:sp>
        <p:nvSpPr>
          <p:cNvPr id="87" name="PlaceHolder 3"/>
          <p:cNvSpPr>
            <a:spLocks noGrp="1"/>
          </p:cNvSpPr>
          <p:nvPr>
            <p:ph type="body"/>
          </p:nvPr>
        </p:nvSpPr>
        <p:spPr>
          <a:xfrm>
            <a:off x="9418320" y="2365920"/>
            <a:ext cx="7954920" cy="5966280"/>
          </a:xfrm>
          <a:prstGeom prst="rect">
            <a:avLst/>
          </a:prstGeom>
        </p:spPr>
        <p:txBody>
          <a:bodyPr lIns="0" rIns="0" tIns="0" bIns="0">
            <a:spAutoFit/>
          </a:bodyPr>
          <a:p>
            <a:pPr marL="432000" indent="-324000">
              <a:spcBef>
                <a:spcPts val="1417"/>
              </a:spcBef>
              <a:buClr>
                <a:srgbClr val="000000"/>
              </a:buClr>
              <a:buSzPct val="45000"/>
              <a:buFont typeface="Wingdings" charset="2"/>
              <a:buChar char=""/>
            </a:pPr>
            <a:r>
              <a:rPr b="0" lang="ru-RU" sz="1800" spc="-1" strike="noStrike">
                <a:solidFill>
                  <a:srgbClr val="000000"/>
                </a:solidFill>
                <a:latin typeface="Arial"/>
              </a:rPr>
              <a:t>Для правки структуры щёлкните мышью</a:t>
            </a:r>
            <a:endParaRPr b="0" lang="ru-RU"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ru-RU" sz="1800" spc="-1" strike="noStrike">
                <a:solidFill>
                  <a:srgbClr val="000000"/>
                </a:solidFill>
                <a:latin typeface="Arial"/>
              </a:rPr>
              <a:t>Второй уровень структуры</a:t>
            </a:r>
            <a:endParaRPr b="0" lang="ru-RU"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ru-RU" sz="1800" spc="-1" strike="noStrike">
                <a:solidFill>
                  <a:srgbClr val="000000"/>
                </a:solidFill>
                <a:latin typeface="Arial"/>
              </a:rPr>
              <a:t>Третий уровень структуры</a:t>
            </a:r>
            <a:endParaRPr b="0" lang="ru-RU"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ru-RU" sz="1800" spc="-1" strike="noStrike">
                <a:solidFill>
                  <a:srgbClr val="000000"/>
                </a:solidFill>
                <a:latin typeface="Arial"/>
              </a:rPr>
              <a:t>Четвёртый уровень структуры</a:t>
            </a:r>
            <a:endParaRPr b="0" lang="ru-RU"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ru-RU" sz="1800" spc="-1" strike="noStrike">
                <a:solidFill>
                  <a:srgbClr val="000000"/>
                </a:solidFill>
                <a:latin typeface="Arial"/>
              </a:rPr>
              <a:t>Пятый уровень структуры</a:t>
            </a:r>
            <a:endParaRPr b="0" lang="ru-RU"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ru-RU" sz="1800" spc="-1" strike="noStrike">
                <a:solidFill>
                  <a:srgbClr val="000000"/>
                </a:solidFill>
                <a:latin typeface="Arial"/>
              </a:rPr>
              <a:t>Шестой уровень структуры</a:t>
            </a:r>
            <a:endParaRPr b="0" lang="ru-RU"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ru-RU" sz="1800" spc="-1" strike="noStrike">
                <a:solidFill>
                  <a:srgbClr val="000000"/>
                </a:solidFill>
                <a:latin typeface="Arial"/>
              </a:rPr>
              <a:t>Седьмой уровень структуры</a:t>
            </a:r>
            <a:endParaRPr b="0" lang="ru-RU" sz="1800" spc="-1" strike="noStrike">
              <a:solidFill>
                <a:srgbClr val="000000"/>
              </a:solidFill>
              <a:latin typeface="Arial"/>
            </a:endParaRPr>
          </a:p>
        </p:txBody>
      </p:sp>
      <p:sp>
        <p:nvSpPr>
          <p:cNvPr id="88" name="PlaceHolder 4"/>
          <p:cNvSpPr>
            <a:spLocks noGrp="1"/>
          </p:cNvSpPr>
          <p:nvPr>
            <p:ph type="ftr"/>
          </p:nvPr>
        </p:nvSpPr>
        <p:spPr>
          <a:xfrm>
            <a:off x="6217920" y="9567000"/>
            <a:ext cx="5851800" cy="5966280"/>
          </a:xfrm>
          <a:prstGeom prst="rect">
            <a:avLst/>
          </a:prstGeom>
        </p:spPr>
        <p:txBody>
          <a:bodyPr lIns="0" rIns="0" tIns="0" bIns="0">
            <a:spAutoFit/>
          </a:bodyPr>
          <a:p>
            <a:endParaRPr b="0" lang="ru-RU" sz="2400" spc="-1" strike="noStrike">
              <a:latin typeface="Times New Roman"/>
            </a:endParaRPr>
          </a:p>
        </p:txBody>
      </p:sp>
      <p:sp>
        <p:nvSpPr>
          <p:cNvPr id="89" name="PlaceHolder 5"/>
          <p:cNvSpPr>
            <a:spLocks noGrp="1"/>
          </p:cNvSpPr>
          <p:nvPr>
            <p:ph type="dt"/>
          </p:nvPr>
        </p:nvSpPr>
        <p:spPr>
          <a:xfrm>
            <a:off x="914400" y="9567000"/>
            <a:ext cx="4205880" cy="5966280"/>
          </a:xfrm>
          <a:prstGeom prst="rect">
            <a:avLst/>
          </a:prstGeom>
        </p:spPr>
        <p:txBody>
          <a:bodyPr lIns="0" rIns="0" tIns="0" bIns="0">
            <a:spAutoFit/>
          </a:bodyPr>
          <a:p>
            <a:endParaRPr b="0" lang="ru-RU" sz="2400" spc="-1" strike="noStrike">
              <a:latin typeface="Times New Roman"/>
            </a:endParaRPr>
          </a:p>
        </p:txBody>
      </p:sp>
      <p:sp>
        <p:nvSpPr>
          <p:cNvPr id="90" name="PlaceHolder 6"/>
          <p:cNvSpPr>
            <a:spLocks noGrp="1"/>
          </p:cNvSpPr>
          <p:nvPr>
            <p:ph type="sldNum"/>
          </p:nvPr>
        </p:nvSpPr>
        <p:spPr>
          <a:xfrm>
            <a:off x="13167360" y="9567000"/>
            <a:ext cx="4205880" cy="5966280"/>
          </a:xfrm>
          <a:prstGeom prst="rect">
            <a:avLst/>
          </a:prstGeom>
        </p:spPr>
        <p:txBody>
          <a:bodyPr lIns="0" rIns="0" tIns="0" bIns="0">
            <a:spAutoFit/>
          </a:bodyPr>
          <a:p>
            <a:pPr algn="r">
              <a:lnSpc>
                <a:spcPct val="100000"/>
              </a:lnSpc>
            </a:pPr>
            <a:fld id="{C1D4F8B5-30EC-4809-8B0F-D590CEC2C55A}" type="slidenum">
              <a:rPr b="0" lang="ru-RU" sz="1800" spc="-1" strike="noStrike">
                <a:solidFill>
                  <a:srgbClr val="888888"/>
                </a:solidFill>
                <a:latin typeface="Calibri"/>
                <a:ea typeface="Calibri"/>
              </a:rPr>
              <a:t>&lt;номер&gt;</a:t>
            </a:fld>
            <a:endParaRPr b="0" lang="ru-RU" sz="1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7" name="PlaceHolder 1"/>
          <p:cNvSpPr>
            <a:spLocks noGrp="1"/>
          </p:cNvSpPr>
          <p:nvPr>
            <p:ph type="title"/>
          </p:nvPr>
        </p:nvSpPr>
        <p:spPr>
          <a:xfrm>
            <a:off x="9653400" y="2518920"/>
            <a:ext cx="7461360" cy="2172240"/>
          </a:xfrm>
          <a:prstGeom prst="rect">
            <a:avLst/>
          </a:prstGeom>
        </p:spPr>
        <p:txBody>
          <a:bodyPr lIns="0" rIns="0" tIns="0" bIns="0">
            <a:spAutoFit/>
          </a:bodyPr>
          <a:p>
            <a:r>
              <a:rPr b="0" lang="ru-RU" sz="4750" spc="-1" strike="noStrike">
                <a:solidFill>
                  <a:srgbClr val="000000"/>
                </a:solidFill>
                <a:latin typeface="Arial"/>
              </a:rPr>
              <a:t>Для правки текста заглавия щёлкните мышью</a:t>
            </a:r>
            <a:endParaRPr b="0" lang="ru-RU" sz="4750" spc="-1" strike="noStrike">
              <a:solidFill>
                <a:srgbClr val="000000"/>
              </a:solidFill>
              <a:latin typeface="Arial"/>
            </a:endParaRPr>
          </a:p>
        </p:txBody>
      </p:sp>
      <p:sp>
        <p:nvSpPr>
          <p:cNvPr id="128" name="PlaceHolder 2"/>
          <p:cNvSpPr>
            <a:spLocks noGrp="1"/>
          </p:cNvSpPr>
          <p:nvPr>
            <p:ph type="ftr"/>
          </p:nvPr>
        </p:nvSpPr>
        <p:spPr>
          <a:xfrm>
            <a:off x="6217920" y="9567000"/>
            <a:ext cx="5851800" cy="5966280"/>
          </a:xfrm>
          <a:prstGeom prst="rect">
            <a:avLst/>
          </a:prstGeom>
        </p:spPr>
        <p:txBody>
          <a:bodyPr lIns="0" rIns="0" tIns="0" bIns="0">
            <a:spAutoFit/>
          </a:bodyPr>
          <a:p>
            <a:endParaRPr b="0" lang="ru-RU" sz="2400" spc="-1" strike="noStrike">
              <a:latin typeface="Times New Roman"/>
            </a:endParaRPr>
          </a:p>
        </p:txBody>
      </p:sp>
      <p:sp>
        <p:nvSpPr>
          <p:cNvPr id="129" name="PlaceHolder 3"/>
          <p:cNvSpPr>
            <a:spLocks noGrp="1"/>
          </p:cNvSpPr>
          <p:nvPr>
            <p:ph type="dt"/>
          </p:nvPr>
        </p:nvSpPr>
        <p:spPr>
          <a:xfrm>
            <a:off x="914400" y="9567000"/>
            <a:ext cx="4205880" cy="5966280"/>
          </a:xfrm>
          <a:prstGeom prst="rect">
            <a:avLst/>
          </a:prstGeom>
        </p:spPr>
        <p:txBody>
          <a:bodyPr lIns="0" rIns="0" tIns="0" bIns="0">
            <a:spAutoFit/>
          </a:bodyPr>
          <a:p>
            <a:endParaRPr b="0" lang="ru-RU" sz="2400" spc="-1" strike="noStrike">
              <a:latin typeface="Times New Roman"/>
            </a:endParaRPr>
          </a:p>
        </p:txBody>
      </p:sp>
      <p:sp>
        <p:nvSpPr>
          <p:cNvPr id="130" name="PlaceHolder 4"/>
          <p:cNvSpPr>
            <a:spLocks noGrp="1"/>
          </p:cNvSpPr>
          <p:nvPr>
            <p:ph type="sldNum"/>
          </p:nvPr>
        </p:nvSpPr>
        <p:spPr>
          <a:xfrm>
            <a:off x="13167360" y="9567000"/>
            <a:ext cx="4205880" cy="5966280"/>
          </a:xfrm>
          <a:prstGeom prst="rect">
            <a:avLst/>
          </a:prstGeom>
        </p:spPr>
        <p:txBody>
          <a:bodyPr lIns="0" rIns="0" tIns="0" bIns="0">
            <a:spAutoFit/>
          </a:bodyPr>
          <a:p>
            <a:pPr algn="r">
              <a:lnSpc>
                <a:spcPct val="100000"/>
              </a:lnSpc>
            </a:pPr>
            <a:fld id="{E1926130-6FB1-45C6-826B-B6F5DDAAE7DF}" type="slidenum">
              <a:rPr b="0" lang="ru-RU" sz="1800" spc="-1" strike="noStrike">
                <a:solidFill>
                  <a:srgbClr val="888888"/>
                </a:solidFill>
                <a:latin typeface="Calibri"/>
                <a:ea typeface="Calibri"/>
              </a:rPr>
              <a:t>&lt;номер&gt;</a:t>
            </a:fld>
            <a:endParaRPr b="0" lang="ru-RU" sz="1800" spc="-1" strike="noStrike">
              <a:latin typeface="Times New Roman"/>
            </a:endParaRPr>
          </a:p>
        </p:txBody>
      </p:sp>
      <p:sp>
        <p:nvSpPr>
          <p:cNvPr id="131" name="PlaceHolder 5"/>
          <p:cNvSpPr>
            <a:spLocks noGrp="1"/>
          </p:cNvSpPr>
          <p:nvPr>
            <p:ph type="body"/>
          </p:nvPr>
        </p:nvSpPr>
        <p:spPr>
          <a:xfrm>
            <a:off x="914400" y="2406960"/>
            <a:ext cx="16458840" cy="5965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ru-RU" sz="1400" spc="-1" strike="noStrike">
                <a:solidFill>
                  <a:srgbClr val="000000"/>
                </a:solidFill>
                <a:latin typeface="Arial"/>
              </a:rPr>
              <a:t>Для правки структуры щёлкните мышью</a:t>
            </a:r>
            <a:endParaRPr b="0" lang="ru-RU"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ru-RU" sz="1400" spc="-1" strike="noStrike">
                <a:solidFill>
                  <a:srgbClr val="000000"/>
                </a:solidFill>
                <a:latin typeface="Arial"/>
              </a:rPr>
              <a:t>Второй уровень структуры</a:t>
            </a:r>
            <a:endParaRPr b="0" lang="ru-RU"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ru-RU" sz="1400" spc="-1" strike="noStrike">
                <a:solidFill>
                  <a:srgbClr val="000000"/>
                </a:solidFill>
                <a:latin typeface="Arial"/>
              </a:rPr>
              <a:t>Третий уровень структуры</a:t>
            </a:r>
            <a:endParaRPr b="0" lang="ru-RU"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ru-RU" sz="1400" spc="-1" strike="noStrike">
                <a:solidFill>
                  <a:srgbClr val="000000"/>
                </a:solidFill>
                <a:latin typeface="Arial"/>
              </a:rPr>
              <a:t>Четвёртый уровень структуры</a:t>
            </a:r>
            <a:endParaRPr b="0" lang="ru-RU"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ru-RU" sz="2000" spc="-1" strike="noStrike">
                <a:solidFill>
                  <a:srgbClr val="000000"/>
                </a:solidFill>
                <a:latin typeface="Arial"/>
              </a:rPr>
              <a:t>Пятый уровень структуры</a:t>
            </a:r>
            <a:endParaRPr b="0" lang="ru-RU"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ru-RU" sz="2000" spc="-1" strike="noStrike">
                <a:solidFill>
                  <a:srgbClr val="000000"/>
                </a:solidFill>
                <a:latin typeface="Arial"/>
              </a:rPr>
              <a:t>Шестой уровень структуры</a:t>
            </a:r>
            <a:endParaRPr b="0" lang="ru-RU"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ru-RU" sz="2000" spc="-1" strike="noStrike">
                <a:solidFill>
                  <a:srgbClr val="000000"/>
                </a:solidFill>
                <a:latin typeface="Arial"/>
              </a:rPr>
              <a:t>Седьмой уровень структуры</a:t>
            </a:r>
            <a:endParaRPr b="0" lang="ru-RU"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image" Target="../media/image25.png"/><Relationship Id="rId4"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28.png"/><Relationship Id="rId3"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image" Target="../media/image30.png"/><Relationship Id="rId3"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jpeg"/><Relationship Id="rId3"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image" Target="../media/image34.jpeg"/><Relationship Id="rId3" Type="http://schemas.openxmlformats.org/officeDocument/2006/relationships/slideLayout" Target="../slideLayouts/slideLayout37.xml"/>
</Relationships>
</file>

<file path=ppt/slides/_rels/slide16.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png"/><Relationship Id="rId3" Type="http://schemas.openxmlformats.org/officeDocument/2006/relationships/image" Target="../media/image38.png"/><Relationship Id="rId4"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jpeg"/><Relationship Id="rId3" Type="http://schemas.openxmlformats.org/officeDocument/2006/relationships/image" Target="../media/image13.png"/><Relationship Id="rId4"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68" name="Group 1"/>
          <p:cNvGrpSpPr/>
          <p:nvPr/>
        </p:nvGrpSpPr>
        <p:grpSpPr>
          <a:xfrm>
            <a:off x="0" y="-215640"/>
            <a:ext cx="18287640" cy="10286640"/>
            <a:chOff x="0" y="-215640"/>
            <a:chExt cx="18287640" cy="10286640"/>
          </a:xfrm>
        </p:grpSpPr>
        <p:pic>
          <p:nvPicPr>
            <p:cNvPr id="169" name="Google Shape;47;p1" descr=""/>
            <p:cNvPicPr/>
            <p:nvPr/>
          </p:nvPicPr>
          <p:blipFill>
            <a:blip r:embed="rId1"/>
            <a:stretch/>
          </p:blipFill>
          <p:spPr>
            <a:xfrm>
              <a:off x="0" y="-215640"/>
              <a:ext cx="18287640" cy="10286640"/>
            </a:xfrm>
            <a:prstGeom prst="rect">
              <a:avLst/>
            </a:prstGeom>
            <a:ln>
              <a:noFill/>
            </a:ln>
          </p:spPr>
        </p:pic>
        <p:sp>
          <p:nvSpPr>
            <p:cNvPr id="170" name="CustomShape 2"/>
            <p:cNvSpPr/>
            <p:nvPr/>
          </p:nvSpPr>
          <p:spPr>
            <a:xfrm>
              <a:off x="1033560" y="9014040"/>
              <a:ext cx="16220880" cy="23760"/>
            </a:xfrm>
            <a:custGeom>
              <a:avLst/>
              <a:gdLst/>
              <a:ahLst/>
              <a:rect l="l" t="t" r="r" b="b"/>
              <a:pathLst>
                <a:path w="16221075" h="24129">
                  <a:moveTo>
                    <a:pt x="0" y="0"/>
                  </a:moveTo>
                  <a:lnTo>
                    <a:pt x="16221074" y="23798"/>
                  </a:lnTo>
                </a:path>
              </a:pathLst>
            </a:custGeom>
            <a:noFill/>
            <a:ln w="9360">
              <a:solidFill>
                <a:srgbClr val="ffffff"/>
              </a:solidFill>
              <a:round/>
            </a:ln>
          </p:spPr>
          <p:style>
            <a:lnRef idx="0"/>
            <a:fillRef idx="0"/>
            <a:effectRef idx="0"/>
            <a:fontRef idx="minor"/>
          </p:style>
        </p:sp>
        <p:pic>
          <p:nvPicPr>
            <p:cNvPr id="171" name="Google Shape;49;p1" descr=""/>
            <p:cNvPicPr/>
            <p:nvPr/>
          </p:nvPicPr>
          <p:blipFill>
            <a:blip r:embed="rId2"/>
            <a:stretch/>
          </p:blipFill>
          <p:spPr>
            <a:xfrm>
              <a:off x="264240" y="-1080"/>
              <a:ext cx="8219880" cy="4488120"/>
            </a:xfrm>
            <a:prstGeom prst="rect">
              <a:avLst/>
            </a:prstGeom>
            <a:ln>
              <a:noFill/>
            </a:ln>
          </p:spPr>
        </p:pic>
        <p:pic>
          <p:nvPicPr>
            <p:cNvPr id="172" name="Google Shape;50;p1" descr=""/>
            <p:cNvPicPr/>
            <p:nvPr/>
          </p:nvPicPr>
          <p:blipFill>
            <a:blip r:embed="rId3"/>
            <a:stretch/>
          </p:blipFill>
          <p:spPr>
            <a:xfrm>
              <a:off x="990720" y="8209080"/>
              <a:ext cx="8107200" cy="536040"/>
            </a:xfrm>
            <a:prstGeom prst="rect">
              <a:avLst/>
            </a:prstGeom>
            <a:ln>
              <a:noFill/>
            </a:ln>
          </p:spPr>
        </p:pic>
        <p:pic>
          <p:nvPicPr>
            <p:cNvPr id="173" name="Google Shape;51;p1" descr=""/>
            <p:cNvPicPr/>
            <p:nvPr/>
          </p:nvPicPr>
          <p:blipFill>
            <a:blip r:embed="rId4"/>
            <a:stretch/>
          </p:blipFill>
          <p:spPr>
            <a:xfrm>
              <a:off x="15574320" y="3593160"/>
              <a:ext cx="1725480" cy="2076480"/>
            </a:xfrm>
            <a:prstGeom prst="rect">
              <a:avLst/>
            </a:prstGeom>
            <a:ln>
              <a:noFill/>
            </a:ln>
          </p:spPr>
        </p:pic>
        <p:pic>
          <p:nvPicPr>
            <p:cNvPr id="174" name="Google Shape;52;p1" descr=""/>
            <p:cNvPicPr/>
            <p:nvPr/>
          </p:nvPicPr>
          <p:blipFill>
            <a:blip r:embed="rId5"/>
            <a:stretch/>
          </p:blipFill>
          <p:spPr>
            <a:xfrm>
              <a:off x="12349800" y="2489760"/>
              <a:ext cx="2558880" cy="1924200"/>
            </a:xfrm>
            <a:prstGeom prst="rect">
              <a:avLst/>
            </a:prstGeom>
            <a:ln>
              <a:noFill/>
            </a:ln>
          </p:spPr>
        </p:pic>
        <p:pic>
          <p:nvPicPr>
            <p:cNvPr id="175" name="Google Shape;53;p1" descr=""/>
            <p:cNvPicPr/>
            <p:nvPr/>
          </p:nvPicPr>
          <p:blipFill>
            <a:blip r:embed="rId6"/>
            <a:stretch/>
          </p:blipFill>
          <p:spPr>
            <a:xfrm>
              <a:off x="12988800" y="5042880"/>
              <a:ext cx="2047320" cy="2090160"/>
            </a:xfrm>
            <a:prstGeom prst="rect">
              <a:avLst/>
            </a:prstGeom>
            <a:ln>
              <a:noFill/>
            </a:ln>
          </p:spPr>
        </p:pic>
      </p:grpSp>
      <p:sp>
        <p:nvSpPr>
          <p:cNvPr id="176" name="CustomShape 3"/>
          <p:cNvSpPr/>
          <p:nvPr/>
        </p:nvSpPr>
        <p:spPr>
          <a:xfrm>
            <a:off x="13502880" y="7315560"/>
            <a:ext cx="6487920" cy="1690920"/>
          </a:xfrm>
          <a:prstGeom prst="rect">
            <a:avLst/>
          </a:prstGeom>
          <a:noFill/>
          <a:ln>
            <a:noFill/>
          </a:ln>
        </p:spPr>
        <p:style>
          <a:lnRef idx="0"/>
          <a:fillRef idx="0"/>
          <a:effectRef idx="0"/>
          <a:fontRef idx="minor"/>
        </p:style>
        <p:txBody>
          <a:bodyPr tIns="91440" bIns="91440">
            <a:spAutoFit/>
          </a:bodyPr>
          <a:p>
            <a:pPr>
              <a:lnSpc>
                <a:spcPct val="100000"/>
              </a:lnSpc>
            </a:pPr>
            <a:r>
              <a:rPr b="0" lang="ru-RU" sz="3300" spc="-1" strike="noStrike">
                <a:solidFill>
                  <a:srgbClr val="ffffff"/>
                </a:solidFill>
                <a:latin typeface="Calibri"/>
                <a:ea typeface="Calibri"/>
              </a:rPr>
              <a:t>Aidana Assylkhan</a:t>
            </a:r>
            <a:endParaRPr b="0" lang="ru-RU" sz="3300" spc="-1" strike="noStrike">
              <a:latin typeface="Arial"/>
            </a:endParaRPr>
          </a:p>
          <a:p>
            <a:pPr>
              <a:lnSpc>
                <a:spcPct val="100000"/>
              </a:lnSpc>
            </a:pPr>
            <a:r>
              <a:rPr b="0" lang="ru-RU" sz="3300" spc="-1" strike="noStrike">
                <a:solidFill>
                  <a:srgbClr val="ffffff"/>
                </a:solidFill>
                <a:latin typeface="Calibri"/>
                <a:ea typeface="Calibri"/>
              </a:rPr>
              <a:t>Aleksandra Korobeinikova</a:t>
            </a:r>
            <a:endParaRPr b="0" lang="ru-RU" sz="3300" spc="-1" strike="noStrike">
              <a:latin typeface="Arial"/>
            </a:endParaRPr>
          </a:p>
          <a:p>
            <a:pPr>
              <a:lnSpc>
                <a:spcPct val="100000"/>
              </a:lnSpc>
            </a:pPr>
            <a:r>
              <a:rPr b="0" lang="ru-RU" sz="3300" spc="-1" strike="noStrike">
                <a:solidFill>
                  <a:srgbClr val="ffffff"/>
                </a:solidFill>
                <a:latin typeface="Calibri"/>
                <a:ea typeface="Calibri"/>
              </a:rPr>
              <a:t>Ekaterina Bozachidi</a:t>
            </a:r>
            <a:endParaRPr b="0" lang="ru-RU" sz="33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8" name="Google Shape;128;p15" descr=""/>
          <p:cNvPicPr/>
          <p:nvPr/>
        </p:nvPicPr>
        <p:blipFill>
          <a:blip r:embed="rId1"/>
          <a:stretch/>
        </p:blipFill>
        <p:spPr>
          <a:xfrm>
            <a:off x="1028880" y="1028880"/>
            <a:ext cx="11705760" cy="3228480"/>
          </a:xfrm>
          <a:prstGeom prst="rect">
            <a:avLst/>
          </a:prstGeom>
          <a:ln>
            <a:noFill/>
          </a:ln>
        </p:spPr>
      </p:pic>
      <p:pic>
        <p:nvPicPr>
          <p:cNvPr id="209" name="Google Shape;129;p15" descr=""/>
          <p:cNvPicPr/>
          <p:nvPr/>
        </p:nvPicPr>
        <p:blipFill>
          <a:blip r:embed="rId2"/>
          <a:stretch/>
        </p:blipFill>
        <p:spPr>
          <a:xfrm>
            <a:off x="13124880" y="1655640"/>
            <a:ext cx="5162760" cy="8399880"/>
          </a:xfrm>
          <a:prstGeom prst="rect">
            <a:avLst/>
          </a:prstGeom>
          <a:ln>
            <a:noFill/>
          </a:ln>
        </p:spPr>
      </p:pic>
      <p:pic>
        <p:nvPicPr>
          <p:cNvPr id="210" name="Google Shape;130;p15" descr=""/>
          <p:cNvPicPr/>
          <p:nvPr/>
        </p:nvPicPr>
        <p:blipFill>
          <a:blip r:embed="rId3"/>
          <a:stretch/>
        </p:blipFill>
        <p:spPr>
          <a:xfrm>
            <a:off x="1566360" y="5172120"/>
            <a:ext cx="10158840" cy="401076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1" name="Google Shape;135;g1c117fd1287_0_32" descr=""/>
          <p:cNvPicPr/>
          <p:nvPr/>
        </p:nvPicPr>
        <p:blipFill>
          <a:blip r:embed="rId1"/>
          <a:stretch/>
        </p:blipFill>
        <p:spPr>
          <a:xfrm>
            <a:off x="5400" y="0"/>
            <a:ext cx="18276480" cy="10286640"/>
          </a:xfrm>
          <a:prstGeom prst="rect">
            <a:avLst/>
          </a:prstGeom>
          <a:ln>
            <a:noFill/>
          </a:ln>
        </p:spPr>
      </p:pic>
      <p:sp>
        <p:nvSpPr>
          <p:cNvPr id="212" name="CustomShape 1"/>
          <p:cNvSpPr/>
          <p:nvPr/>
        </p:nvSpPr>
        <p:spPr>
          <a:xfrm>
            <a:off x="789840" y="4259880"/>
            <a:ext cx="6977520" cy="4890600"/>
          </a:xfrm>
          <a:prstGeom prst="rect">
            <a:avLst/>
          </a:prstGeom>
          <a:noFill/>
          <a:ln>
            <a:noFill/>
          </a:ln>
        </p:spPr>
        <p:style>
          <a:lnRef idx="0"/>
          <a:fillRef idx="0"/>
          <a:effectRef idx="0"/>
          <a:fontRef idx="minor"/>
        </p:style>
        <p:txBody>
          <a:bodyPr lIns="0" rIns="0" tIns="12600" bIns="0">
            <a:spAutoFit/>
          </a:bodyPr>
          <a:p>
            <a:pPr>
              <a:lnSpc>
                <a:spcPct val="115000"/>
              </a:lnSpc>
            </a:pPr>
            <a:r>
              <a:rPr b="0" lang="ru-RU" sz="1300" spc="-1" strike="noStrike">
                <a:solidFill>
                  <a:srgbClr val="000000"/>
                </a:solidFill>
                <a:latin typeface="Arial"/>
                <a:ea typeface="Arial"/>
              </a:rPr>
              <a:t>•</a:t>
            </a:r>
            <a:r>
              <a:rPr b="0" lang="ru-RU" sz="3200" spc="-1" strike="noStrike">
                <a:solidFill>
                  <a:srgbClr val="000000"/>
                </a:solidFill>
                <a:latin typeface="Arial"/>
                <a:ea typeface="Arial"/>
              </a:rPr>
              <a:t> </a:t>
            </a:r>
            <a:r>
              <a:rPr b="0" lang="ru-RU" sz="3200" spc="-1" strike="noStrike">
                <a:solidFill>
                  <a:srgbClr val="000000"/>
                </a:solidFill>
                <a:latin typeface="Arial"/>
                <a:ea typeface="Arial"/>
              </a:rPr>
              <a:t>Product manager</a:t>
            </a:r>
            <a:endParaRPr b="0" lang="ru-RU" sz="3200" spc="-1" strike="noStrike">
              <a:latin typeface="Arial"/>
            </a:endParaRPr>
          </a:p>
          <a:p>
            <a:pPr>
              <a:lnSpc>
                <a:spcPct val="115000"/>
              </a:lnSpc>
              <a:spcBef>
                <a:spcPts val="601"/>
              </a:spcBef>
            </a:pPr>
            <a:r>
              <a:rPr b="0" lang="ru-RU" sz="3200" spc="-1" strike="noStrike">
                <a:solidFill>
                  <a:srgbClr val="000000"/>
                </a:solidFill>
                <a:latin typeface="Arial"/>
                <a:ea typeface="Arial"/>
              </a:rPr>
              <a:t>  • </a:t>
            </a:r>
            <a:r>
              <a:rPr b="0" lang="ru-RU" sz="3200" spc="-1" strike="noStrike">
                <a:solidFill>
                  <a:srgbClr val="000000"/>
                </a:solidFill>
                <a:latin typeface="Arial"/>
                <a:ea typeface="Arial"/>
              </a:rPr>
              <a:t>Project Manager</a:t>
            </a:r>
            <a:endParaRPr b="0" lang="ru-RU" sz="3200" spc="-1" strike="noStrike">
              <a:latin typeface="Arial"/>
            </a:endParaRPr>
          </a:p>
          <a:p>
            <a:pPr>
              <a:lnSpc>
                <a:spcPct val="115000"/>
              </a:lnSpc>
              <a:spcBef>
                <a:spcPts val="601"/>
              </a:spcBef>
            </a:pPr>
            <a:r>
              <a:rPr b="0" lang="ru-RU" sz="3200" spc="-1" strike="noStrike">
                <a:solidFill>
                  <a:srgbClr val="000000"/>
                </a:solidFill>
                <a:latin typeface="Arial"/>
                <a:ea typeface="Arial"/>
              </a:rPr>
              <a:t>  • </a:t>
            </a:r>
            <a:r>
              <a:rPr b="0" lang="ru-RU" sz="3200" spc="-1" strike="noStrike">
                <a:solidFill>
                  <a:srgbClr val="000000"/>
                </a:solidFill>
                <a:latin typeface="Arial"/>
                <a:ea typeface="Arial"/>
              </a:rPr>
              <a:t>strategic planning manager</a:t>
            </a:r>
            <a:endParaRPr b="0" lang="ru-RU" sz="3200" spc="-1" strike="noStrike">
              <a:latin typeface="Arial"/>
            </a:endParaRPr>
          </a:p>
          <a:p>
            <a:pPr>
              <a:lnSpc>
                <a:spcPct val="115000"/>
              </a:lnSpc>
              <a:spcBef>
                <a:spcPts val="601"/>
              </a:spcBef>
            </a:pPr>
            <a:r>
              <a:rPr b="0" lang="ru-RU" sz="3200" spc="-1" strike="noStrike">
                <a:solidFill>
                  <a:srgbClr val="000000"/>
                </a:solidFill>
                <a:latin typeface="Arial"/>
                <a:ea typeface="Arial"/>
              </a:rPr>
              <a:t>  • </a:t>
            </a:r>
            <a:r>
              <a:rPr b="0" lang="ru-RU" sz="3200" spc="-1" strike="noStrike">
                <a:solidFill>
                  <a:srgbClr val="000000"/>
                </a:solidFill>
                <a:latin typeface="Arial"/>
                <a:ea typeface="Arial"/>
              </a:rPr>
              <a:t>financial analyst</a:t>
            </a:r>
            <a:endParaRPr b="0" lang="ru-RU" sz="3200" spc="-1" strike="noStrike">
              <a:latin typeface="Arial"/>
            </a:endParaRPr>
          </a:p>
          <a:p>
            <a:pPr>
              <a:lnSpc>
                <a:spcPct val="115000"/>
              </a:lnSpc>
              <a:spcBef>
                <a:spcPts val="601"/>
              </a:spcBef>
            </a:pPr>
            <a:r>
              <a:rPr b="0" lang="ru-RU" sz="3200" spc="-1" strike="noStrike">
                <a:solidFill>
                  <a:srgbClr val="000000"/>
                </a:solidFill>
                <a:latin typeface="Arial"/>
                <a:ea typeface="Arial"/>
              </a:rPr>
              <a:t>  • </a:t>
            </a:r>
            <a:r>
              <a:rPr b="0" lang="ru-RU" sz="3200" spc="-1" strike="noStrike">
                <a:solidFill>
                  <a:srgbClr val="000000"/>
                </a:solidFill>
                <a:latin typeface="Arial"/>
                <a:ea typeface="Arial"/>
              </a:rPr>
              <a:t>manager of logisticks</a:t>
            </a:r>
            <a:endParaRPr b="0" lang="ru-RU" sz="3200" spc="-1" strike="noStrike">
              <a:latin typeface="Arial"/>
            </a:endParaRPr>
          </a:p>
          <a:p>
            <a:pPr>
              <a:lnSpc>
                <a:spcPct val="115000"/>
              </a:lnSpc>
              <a:spcBef>
                <a:spcPts val="601"/>
              </a:spcBef>
            </a:pPr>
            <a:r>
              <a:rPr b="0" lang="ru-RU" sz="3200" spc="-1" strike="noStrike">
                <a:solidFill>
                  <a:srgbClr val="000000"/>
                </a:solidFill>
                <a:latin typeface="Arial"/>
                <a:ea typeface="Arial"/>
              </a:rPr>
              <a:t>  • </a:t>
            </a:r>
            <a:r>
              <a:rPr b="0" lang="ru-RU" sz="3200" spc="-1" strike="noStrike">
                <a:solidFill>
                  <a:srgbClr val="000000"/>
                </a:solidFill>
                <a:latin typeface="Arial"/>
                <a:ea typeface="Arial"/>
              </a:rPr>
              <a:t>operations manager</a:t>
            </a:r>
            <a:endParaRPr b="0" lang="ru-RU" sz="3200" spc="-1" strike="noStrike">
              <a:latin typeface="Arial"/>
            </a:endParaRPr>
          </a:p>
          <a:p>
            <a:pPr>
              <a:lnSpc>
                <a:spcPct val="115000"/>
              </a:lnSpc>
              <a:spcBef>
                <a:spcPts val="601"/>
              </a:spcBef>
            </a:pPr>
            <a:r>
              <a:rPr b="0" lang="ru-RU" sz="3200" spc="-1" strike="noStrike">
                <a:solidFill>
                  <a:srgbClr val="000000"/>
                </a:solidFill>
                <a:latin typeface="Arial"/>
                <a:ea typeface="Arial"/>
              </a:rPr>
              <a:t>  • </a:t>
            </a:r>
            <a:r>
              <a:rPr b="0" lang="ru-RU" sz="3200" spc="-1" strike="noStrike">
                <a:solidFill>
                  <a:srgbClr val="000000"/>
                </a:solidFill>
                <a:latin typeface="Arial"/>
                <a:ea typeface="Arial"/>
              </a:rPr>
              <a:t>internet marketer</a:t>
            </a:r>
            <a:endParaRPr b="0" lang="ru-RU" sz="3200" spc="-1" strike="noStrike">
              <a:latin typeface="Arial"/>
            </a:endParaRPr>
          </a:p>
          <a:p>
            <a:pPr>
              <a:lnSpc>
                <a:spcPct val="115000"/>
              </a:lnSpc>
              <a:spcBef>
                <a:spcPts val="601"/>
              </a:spcBef>
              <a:spcAft>
                <a:spcPts val="601"/>
              </a:spcAft>
            </a:pPr>
            <a:r>
              <a:rPr b="0" lang="ru-RU" sz="2400" spc="-1" strike="noStrike">
                <a:solidFill>
                  <a:srgbClr val="000000"/>
                </a:solidFill>
                <a:latin typeface="Arial"/>
                <a:ea typeface="Arial"/>
              </a:rPr>
              <a:t>  </a:t>
            </a:r>
            <a:endParaRPr b="0" lang="ru-RU" sz="2400" spc="-1" strike="noStrike">
              <a:latin typeface="Arial"/>
            </a:endParaRPr>
          </a:p>
        </p:txBody>
      </p:sp>
      <p:sp>
        <p:nvSpPr>
          <p:cNvPr id="213" name="CustomShape 2"/>
          <p:cNvSpPr/>
          <p:nvPr/>
        </p:nvSpPr>
        <p:spPr>
          <a:xfrm>
            <a:off x="789840" y="940320"/>
            <a:ext cx="10832040" cy="754560"/>
          </a:xfrm>
          <a:prstGeom prst="rect">
            <a:avLst/>
          </a:prstGeom>
          <a:noFill/>
          <a:ln>
            <a:noFill/>
          </a:ln>
        </p:spPr>
        <p:style>
          <a:lnRef idx="0"/>
          <a:fillRef idx="0"/>
          <a:effectRef idx="0"/>
          <a:fontRef idx="minor"/>
        </p:style>
        <p:txBody>
          <a:bodyPr tIns="91440" bIns="91440">
            <a:spAutoFit/>
          </a:bodyPr>
          <a:p>
            <a:pPr>
              <a:lnSpc>
                <a:spcPct val="100000"/>
              </a:lnSpc>
            </a:pPr>
            <a:r>
              <a:rPr b="0" lang="ru-RU" sz="3750" spc="-1" strike="noStrike">
                <a:solidFill>
                  <a:srgbClr val="000000"/>
                </a:solidFill>
                <a:latin typeface="Times New Roman"/>
                <a:ea typeface="Times New Roman"/>
              </a:rPr>
              <a:t>Participants in information system and their roles.</a:t>
            </a:r>
            <a:endParaRPr b="0" lang="ru-RU" sz="3750" spc="-1" strike="noStrike">
              <a:latin typeface="Arial"/>
            </a:endParaRPr>
          </a:p>
        </p:txBody>
      </p:sp>
      <p:sp>
        <p:nvSpPr>
          <p:cNvPr id="214" name="CustomShape 3"/>
          <p:cNvSpPr/>
          <p:nvPr/>
        </p:nvSpPr>
        <p:spPr>
          <a:xfrm>
            <a:off x="7767720" y="3803760"/>
            <a:ext cx="7804080" cy="6298200"/>
          </a:xfrm>
          <a:prstGeom prst="rect">
            <a:avLst/>
          </a:prstGeom>
          <a:noFill/>
          <a:ln>
            <a:noFill/>
          </a:ln>
        </p:spPr>
        <p:style>
          <a:lnRef idx="0"/>
          <a:fillRef idx="0"/>
          <a:effectRef idx="0"/>
          <a:fontRef idx="minor"/>
        </p:style>
        <p:txBody>
          <a:bodyPr tIns="91440" bIns="91440">
            <a:spAutoFit/>
          </a:bodyPr>
          <a:p>
            <a:pPr>
              <a:lnSpc>
                <a:spcPct val="115000"/>
              </a:lnSpc>
            </a:pPr>
            <a:r>
              <a:rPr b="0" lang="ru-RU" sz="2400" spc="-1" strike="noStrike">
                <a:solidFill>
                  <a:srgbClr val="000000"/>
                </a:solidFill>
                <a:latin typeface="Arial"/>
                <a:ea typeface="Arial"/>
              </a:rPr>
              <a:t>  </a:t>
            </a:r>
            <a:r>
              <a:rPr b="0" lang="ru-RU" sz="3100" spc="-1" strike="noStrike">
                <a:solidFill>
                  <a:srgbClr val="000000"/>
                </a:solidFill>
                <a:latin typeface="Arial"/>
                <a:ea typeface="Arial"/>
              </a:rPr>
              <a:t>• </a:t>
            </a:r>
            <a:r>
              <a:rPr b="0" lang="ru-RU" sz="3100" spc="-1" strike="noStrike">
                <a:solidFill>
                  <a:srgbClr val="000000"/>
                </a:solidFill>
                <a:latin typeface="Arial"/>
                <a:ea typeface="Arial"/>
              </a:rPr>
              <a:t>traffic marketer</a:t>
            </a:r>
            <a:endParaRPr b="0" lang="ru-RU" sz="3100" spc="-1" strike="noStrike">
              <a:latin typeface="Arial"/>
            </a:endParaRPr>
          </a:p>
          <a:p>
            <a:pPr>
              <a:lnSpc>
                <a:spcPct val="115000"/>
              </a:lnSpc>
              <a:spcBef>
                <a:spcPts val="601"/>
              </a:spcBef>
            </a:pPr>
            <a:r>
              <a:rPr b="0" lang="ru-RU" sz="3100" spc="-1" strike="noStrike">
                <a:solidFill>
                  <a:srgbClr val="000000"/>
                </a:solidFill>
                <a:latin typeface="Arial"/>
                <a:ea typeface="Arial"/>
              </a:rPr>
              <a:t>  • </a:t>
            </a:r>
            <a:r>
              <a:rPr b="0" lang="ru-RU" sz="3100" spc="-1" strike="noStrike">
                <a:solidFill>
                  <a:srgbClr val="000000"/>
                </a:solidFill>
                <a:latin typeface="Arial"/>
                <a:ea typeface="Arial"/>
              </a:rPr>
              <a:t>web analyst</a:t>
            </a:r>
            <a:endParaRPr b="0" lang="ru-RU" sz="3100" spc="-1" strike="noStrike">
              <a:latin typeface="Arial"/>
            </a:endParaRPr>
          </a:p>
          <a:p>
            <a:pPr>
              <a:lnSpc>
                <a:spcPct val="115000"/>
              </a:lnSpc>
              <a:spcBef>
                <a:spcPts val="601"/>
              </a:spcBef>
            </a:pPr>
            <a:r>
              <a:rPr b="0" lang="ru-RU" sz="3100" spc="-1" strike="noStrike">
                <a:solidFill>
                  <a:srgbClr val="000000"/>
                </a:solidFill>
                <a:latin typeface="Arial"/>
                <a:ea typeface="Arial"/>
              </a:rPr>
              <a:t>  • </a:t>
            </a:r>
            <a:r>
              <a:rPr b="0" lang="ru-RU" sz="3100" spc="-1" strike="noStrike">
                <a:solidFill>
                  <a:srgbClr val="000000"/>
                </a:solidFill>
                <a:latin typeface="Arial"/>
                <a:ea typeface="Arial"/>
              </a:rPr>
              <a:t>customer service manager</a:t>
            </a:r>
            <a:endParaRPr b="0" lang="ru-RU" sz="3100" spc="-1" strike="noStrike">
              <a:latin typeface="Arial"/>
            </a:endParaRPr>
          </a:p>
          <a:p>
            <a:pPr>
              <a:lnSpc>
                <a:spcPct val="115000"/>
              </a:lnSpc>
              <a:spcBef>
                <a:spcPts val="601"/>
              </a:spcBef>
            </a:pPr>
            <a:r>
              <a:rPr b="0" lang="ru-RU" sz="3100" spc="-1" strike="noStrike">
                <a:solidFill>
                  <a:srgbClr val="000000"/>
                </a:solidFill>
                <a:latin typeface="Arial"/>
                <a:ea typeface="Arial"/>
              </a:rPr>
              <a:t>  • </a:t>
            </a:r>
            <a:r>
              <a:rPr b="0" lang="ru-RU" sz="3100" spc="-1" strike="noStrike">
                <a:solidFill>
                  <a:srgbClr val="000000"/>
                </a:solidFill>
                <a:latin typeface="Arial"/>
                <a:ea typeface="Arial"/>
              </a:rPr>
              <a:t>business analyst</a:t>
            </a:r>
            <a:endParaRPr b="0" lang="ru-RU" sz="3100" spc="-1" strike="noStrike">
              <a:latin typeface="Arial"/>
            </a:endParaRPr>
          </a:p>
          <a:p>
            <a:pPr>
              <a:lnSpc>
                <a:spcPct val="115000"/>
              </a:lnSpc>
              <a:spcBef>
                <a:spcPts val="601"/>
              </a:spcBef>
            </a:pPr>
            <a:r>
              <a:rPr b="0" lang="ru-RU" sz="3100" spc="-1" strike="noStrike">
                <a:solidFill>
                  <a:srgbClr val="000000"/>
                </a:solidFill>
                <a:latin typeface="Arial"/>
                <a:ea typeface="Arial"/>
              </a:rPr>
              <a:t>  • </a:t>
            </a:r>
            <a:r>
              <a:rPr b="0" lang="ru-RU" sz="3100" spc="-1" strike="noStrike">
                <a:solidFill>
                  <a:srgbClr val="000000"/>
                </a:solidFill>
                <a:latin typeface="Arial"/>
                <a:ea typeface="Arial"/>
              </a:rPr>
              <a:t>Content manager</a:t>
            </a:r>
            <a:endParaRPr b="0" lang="ru-RU" sz="3100" spc="-1" strike="noStrike">
              <a:latin typeface="Arial"/>
            </a:endParaRPr>
          </a:p>
          <a:p>
            <a:pPr>
              <a:lnSpc>
                <a:spcPct val="115000"/>
              </a:lnSpc>
              <a:spcBef>
                <a:spcPts val="601"/>
              </a:spcBef>
            </a:pPr>
            <a:r>
              <a:rPr b="0" lang="ru-RU" sz="3100" spc="-1" strike="noStrike">
                <a:solidFill>
                  <a:srgbClr val="000000"/>
                </a:solidFill>
                <a:latin typeface="Arial"/>
                <a:ea typeface="Arial"/>
              </a:rPr>
              <a:t>  • </a:t>
            </a:r>
            <a:r>
              <a:rPr b="0" lang="ru-RU" sz="3100" spc="-1" strike="noStrike">
                <a:solidFill>
                  <a:srgbClr val="000000"/>
                </a:solidFill>
                <a:latin typeface="Arial"/>
                <a:ea typeface="Arial"/>
              </a:rPr>
              <a:t>Web Designer</a:t>
            </a:r>
            <a:endParaRPr b="0" lang="ru-RU" sz="3100" spc="-1" strike="noStrike">
              <a:latin typeface="Arial"/>
            </a:endParaRPr>
          </a:p>
          <a:p>
            <a:pPr>
              <a:lnSpc>
                <a:spcPct val="115000"/>
              </a:lnSpc>
              <a:spcBef>
                <a:spcPts val="601"/>
              </a:spcBef>
            </a:pPr>
            <a:r>
              <a:rPr b="0" lang="ru-RU" sz="3100" spc="-1" strike="noStrike">
                <a:solidFill>
                  <a:srgbClr val="000000"/>
                </a:solidFill>
                <a:latin typeface="Arial"/>
                <a:ea typeface="Arial"/>
              </a:rPr>
              <a:t>  • </a:t>
            </a:r>
            <a:r>
              <a:rPr b="0" lang="ru-RU" sz="3100" spc="-1" strike="noStrike">
                <a:solidFill>
                  <a:srgbClr val="000000"/>
                </a:solidFill>
                <a:latin typeface="Arial"/>
                <a:ea typeface="Arial"/>
              </a:rPr>
              <a:t>online merchandiser</a:t>
            </a:r>
            <a:endParaRPr b="0" lang="ru-RU" sz="3100" spc="-1" strike="noStrike">
              <a:latin typeface="Arial"/>
            </a:endParaRPr>
          </a:p>
          <a:p>
            <a:pPr>
              <a:lnSpc>
                <a:spcPct val="115000"/>
              </a:lnSpc>
              <a:spcBef>
                <a:spcPts val="601"/>
              </a:spcBef>
            </a:pPr>
            <a:r>
              <a:rPr b="0" lang="ru-RU" sz="3100" spc="-1" strike="noStrike">
                <a:solidFill>
                  <a:srgbClr val="000000"/>
                </a:solidFill>
                <a:latin typeface="Arial"/>
                <a:ea typeface="Arial"/>
              </a:rPr>
              <a:t>  • </a:t>
            </a:r>
            <a:r>
              <a:rPr b="0" lang="ru-RU" sz="3100" spc="-1" strike="noStrike">
                <a:solidFill>
                  <a:srgbClr val="000000"/>
                </a:solidFill>
                <a:latin typeface="Arial"/>
                <a:ea typeface="Arial"/>
              </a:rPr>
              <a:t>email marketer</a:t>
            </a:r>
            <a:endParaRPr b="0" lang="ru-RU" sz="3100" spc="-1" strike="noStrike">
              <a:latin typeface="Arial"/>
            </a:endParaRPr>
          </a:p>
          <a:p>
            <a:pPr>
              <a:lnSpc>
                <a:spcPct val="115000"/>
              </a:lnSpc>
              <a:spcBef>
                <a:spcPts val="601"/>
              </a:spcBef>
            </a:pPr>
            <a:r>
              <a:rPr b="0" lang="ru-RU" sz="3100" spc="-1" strike="noStrike">
                <a:solidFill>
                  <a:srgbClr val="000000"/>
                </a:solidFill>
                <a:latin typeface="Arial"/>
                <a:ea typeface="Arial"/>
              </a:rPr>
              <a:t>  • </a:t>
            </a:r>
            <a:r>
              <a:rPr b="0" lang="ru-RU" sz="3100" spc="-1" strike="noStrike">
                <a:solidFill>
                  <a:srgbClr val="000000"/>
                </a:solidFill>
                <a:latin typeface="Arial"/>
                <a:ea typeface="Arial"/>
              </a:rPr>
              <a:t>site administrator</a:t>
            </a:r>
            <a:endParaRPr b="0" lang="ru-RU" sz="3100" spc="-1" strike="noStrike">
              <a:latin typeface="Arial"/>
            </a:endParaRPr>
          </a:p>
          <a:p>
            <a:pPr>
              <a:lnSpc>
                <a:spcPct val="115000"/>
              </a:lnSpc>
              <a:spcBef>
                <a:spcPts val="601"/>
              </a:spcBef>
              <a:spcAft>
                <a:spcPts val="601"/>
              </a:spcAft>
            </a:pPr>
            <a:r>
              <a:rPr b="0" lang="ru-RU" sz="3100" spc="-1" strike="noStrike">
                <a:solidFill>
                  <a:srgbClr val="000000"/>
                </a:solidFill>
                <a:latin typeface="Arial"/>
                <a:ea typeface="Arial"/>
              </a:rPr>
              <a:t>  • </a:t>
            </a:r>
            <a:r>
              <a:rPr b="0" lang="ru-RU" sz="3100" spc="-1" strike="noStrike">
                <a:solidFill>
                  <a:srgbClr val="000000"/>
                </a:solidFill>
                <a:latin typeface="Arial"/>
                <a:ea typeface="Arial"/>
              </a:rPr>
              <a:t>online platform manager </a:t>
            </a:r>
            <a:endParaRPr b="0" lang="ru-RU" sz="31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5" name="Google Shape;143;g1c117fd1287_0_41" descr=""/>
          <p:cNvPicPr/>
          <p:nvPr/>
        </p:nvPicPr>
        <p:blipFill>
          <a:blip r:embed="rId1"/>
          <a:stretch/>
        </p:blipFill>
        <p:spPr>
          <a:xfrm>
            <a:off x="11160" y="0"/>
            <a:ext cx="18276480" cy="10286640"/>
          </a:xfrm>
          <a:prstGeom prst="rect">
            <a:avLst/>
          </a:prstGeom>
          <a:ln>
            <a:noFill/>
          </a:ln>
        </p:spPr>
      </p:pic>
      <p:sp>
        <p:nvSpPr>
          <p:cNvPr id="216" name="CustomShape 1"/>
          <p:cNvSpPr/>
          <p:nvPr/>
        </p:nvSpPr>
        <p:spPr>
          <a:xfrm>
            <a:off x="7992000" y="2634120"/>
            <a:ext cx="9459720" cy="505080"/>
          </a:xfrm>
          <a:prstGeom prst="rect">
            <a:avLst/>
          </a:prstGeom>
          <a:noFill/>
          <a:ln>
            <a:noFill/>
          </a:ln>
        </p:spPr>
        <p:style>
          <a:lnRef idx="0"/>
          <a:fillRef idx="0"/>
          <a:effectRef idx="0"/>
          <a:fontRef idx="minor"/>
        </p:style>
      </p:sp>
      <p:sp>
        <p:nvSpPr>
          <p:cNvPr id="217" name="CustomShape 2"/>
          <p:cNvSpPr/>
          <p:nvPr/>
        </p:nvSpPr>
        <p:spPr>
          <a:xfrm>
            <a:off x="307800" y="397800"/>
            <a:ext cx="10832040" cy="792720"/>
          </a:xfrm>
          <a:prstGeom prst="rect">
            <a:avLst/>
          </a:prstGeom>
          <a:noFill/>
          <a:ln>
            <a:noFill/>
          </a:ln>
        </p:spPr>
        <p:style>
          <a:lnRef idx="0"/>
          <a:fillRef idx="0"/>
          <a:effectRef idx="0"/>
          <a:fontRef idx="minor"/>
        </p:style>
        <p:txBody>
          <a:bodyPr tIns="91440" bIns="91440">
            <a:spAutoFit/>
          </a:bodyPr>
          <a:p>
            <a:pPr>
              <a:lnSpc>
                <a:spcPct val="100000"/>
              </a:lnSpc>
            </a:pPr>
            <a:r>
              <a:rPr b="0" lang="ru-RU" sz="4000" spc="-1" strike="noStrike">
                <a:solidFill>
                  <a:srgbClr val="000000"/>
                </a:solidFill>
                <a:latin typeface="Calibri"/>
                <a:ea typeface="Calibri"/>
              </a:rPr>
              <a:t>Software Development Lifecycle</a:t>
            </a:r>
            <a:endParaRPr b="0" lang="ru-RU" sz="4000" spc="-1" strike="noStrike">
              <a:latin typeface="Arial"/>
            </a:endParaRPr>
          </a:p>
        </p:txBody>
      </p:sp>
      <p:sp>
        <p:nvSpPr>
          <p:cNvPr id="218" name="CustomShape 3"/>
          <p:cNvSpPr/>
          <p:nvPr/>
        </p:nvSpPr>
        <p:spPr>
          <a:xfrm>
            <a:off x="120600" y="1325880"/>
            <a:ext cx="9459720" cy="8293680"/>
          </a:xfrm>
          <a:prstGeom prst="rect">
            <a:avLst/>
          </a:prstGeom>
          <a:noFill/>
          <a:ln>
            <a:noFill/>
          </a:ln>
        </p:spPr>
        <p:style>
          <a:lnRef idx="0"/>
          <a:fillRef idx="0"/>
          <a:effectRef idx="0"/>
          <a:fontRef idx="minor"/>
        </p:style>
        <p:txBody>
          <a:bodyPr tIns="91440" bIns="91440">
            <a:spAutoFit/>
          </a:bodyPr>
          <a:p>
            <a:pPr marL="457200" indent="-298080">
              <a:lnSpc>
                <a:spcPct val="115000"/>
              </a:lnSpc>
              <a:spcBef>
                <a:spcPts val="1199"/>
              </a:spcBef>
              <a:buClr>
                <a:srgbClr val="000000"/>
              </a:buClr>
              <a:buFont typeface="Arial"/>
              <a:buAutoNum type="arabicPeriod"/>
            </a:pPr>
            <a:r>
              <a:rPr b="1" lang="ru-RU" sz="1800" spc="-1" strike="noStrike">
                <a:solidFill>
                  <a:srgbClr val="000000"/>
                </a:solidFill>
                <a:latin typeface="Times New Roman"/>
                <a:ea typeface="Times New Roman"/>
              </a:rPr>
              <a:t>Requirements </a:t>
            </a:r>
            <a:r>
              <a:rPr b="1" lang="ru-RU" sz="1800" spc="-1" strike="noStrike">
                <a:solidFill>
                  <a:srgbClr val="000000"/>
                </a:solidFill>
                <a:latin typeface="Times New Roman"/>
                <a:ea typeface="Times New Roman"/>
              </a:rPr>
              <a:t>	</a:t>
            </a:r>
            <a:r>
              <a:rPr b="0" lang="ru-RU" sz="1300" spc="-1" strike="noStrike">
                <a:solidFill>
                  <a:srgbClr val="000000"/>
                </a:solidFill>
                <a:latin typeface="Arial"/>
                <a:ea typeface="Arial"/>
              </a:rPr>
              <a:t> </a:t>
            </a:r>
            <a:r>
              <a:rPr b="0" lang="ru-RU" sz="1300" spc="-1" strike="noStrike">
                <a:solidFill>
                  <a:srgbClr val="000000"/>
                </a:solidFill>
                <a:latin typeface="Arial"/>
                <a:ea typeface="Arial"/>
              </a:rPr>
              <a:t>	</a:t>
            </a:r>
            <a:br/>
            <a:r>
              <a:rPr b="0" lang="ru-RU" sz="1800" spc="-1" strike="noStrike">
                <a:solidFill>
                  <a:srgbClr val="000000"/>
                </a:solidFill>
                <a:latin typeface="Times New Roman"/>
                <a:ea typeface="Times New Roman"/>
              </a:rPr>
              <a:t>First, we need to define project requirements. Main requirements are following:</a:t>
            </a:r>
            <a:endParaRPr b="0" lang="ru-RU" sz="1800" spc="-1" strike="noStrike">
              <a:latin typeface="Arial"/>
            </a:endParaRPr>
          </a:p>
          <a:p>
            <a:pPr marL="457200" indent="-298080">
              <a:lnSpc>
                <a:spcPct val="115000"/>
              </a:lnSpc>
              <a:buClr>
                <a:srgbClr val="000000"/>
              </a:buClr>
              <a:buFont typeface="Arial"/>
              <a:buChar char="●"/>
            </a:pPr>
            <a:r>
              <a:rPr b="0" lang="ru-RU" sz="1300" spc="-1" strike="noStrike">
                <a:solidFill>
                  <a:srgbClr val="000000"/>
                </a:solidFill>
                <a:latin typeface="Arial"/>
                <a:ea typeface="Arial"/>
              </a:rPr>
              <a:t>	</a:t>
            </a:r>
            <a:br/>
            <a:r>
              <a:rPr b="0" lang="ru-RU" sz="1800" spc="-1" strike="noStrike">
                <a:solidFill>
                  <a:srgbClr val="000000"/>
                </a:solidFill>
                <a:latin typeface="Times New Roman"/>
                <a:ea typeface="Times New Roman"/>
              </a:rPr>
              <a:t>Fully </a:t>
            </a:r>
            <a:r>
              <a:rPr b="0" lang="ru-RU" sz="1800" spc="-1" strike="noStrike">
                <a:solidFill>
                  <a:srgbClr val="000000"/>
                </a:solidFill>
                <a:latin typeface="Times New Roman"/>
                <a:ea typeface="Times New Roman"/>
              </a:rPr>
              <a:t>	</a:t>
            </a:r>
            <a:r>
              <a:rPr b="0" lang="ru-RU" sz="1800" spc="-1" strike="noStrike">
                <a:solidFill>
                  <a:srgbClr val="000000"/>
                </a:solidFill>
                <a:latin typeface="Times New Roman"/>
                <a:ea typeface="Times New Roman"/>
              </a:rPr>
              <a:t>automated store without cashiers or terminals</a:t>
            </a:r>
            <a:br/>
            <a:r>
              <a:rPr b="0" lang="ru-RU" sz="1300" spc="-1" strike="noStrike">
                <a:solidFill>
                  <a:srgbClr val="000000"/>
                </a:solidFill>
                <a:latin typeface="Arial"/>
                <a:ea typeface="Arial"/>
              </a:rPr>
              <a:t> </a:t>
            </a:r>
            <a:r>
              <a:rPr b="0" lang="ru-RU" sz="1300" spc="-1" strike="noStrike">
                <a:solidFill>
                  <a:srgbClr val="000000"/>
                </a:solidFill>
                <a:latin typeface="Arial"/>
                <a:ea typeface="Arial"/>
              </a:rPr>
              <a:t>	</a:t>
            </a:r>
            <a:endParaRPr b="0" lang="ru-RU" sz="1300" spc="-1" strike="noStrike">
              <a:latin typeface="Arial"/>
            </a:endParaRPr>
          </a:p>
          <a:p>
            <a:pPr marL="457200" indent="-298080">
              <a:lnSpc>
                <a:spcPct val="115000"/>
              </a:lnSpc>
              <a:buClr>
                <a:srgbClr val="000000"/>
              </a:buClr>
              <a:buFont typeface="Arial"/>
              <a:buChar char="●"/>
            </a:pPr>
            <a:r>
              <a:rPr b="0" lang="ru-RU" sz="1800" spc="-1" strike="noStrike">
                <a:solidFill>
                  <a:srgbClr val="000000"/>
                </a:solidFill>
                <a:latin typeface="Times New Roman"/>
                <a:ea typeface="Times New Roman"/>
              </a:rPr>
              <a:t>Fully </a:t>
            </a:r>
            <a:r>
              <a:rPr b="0" lang="ru-RU" sz="1800" spc="-1" strike="noStrike">
                <a:solidFill>
                  <a:srgbClr val="000000"/>
                </a:solidFill>
                <a:latin typeface="Times New Roman"/>
                <a:ea typeface="Times New Roman"/>
              </a:rPr>
              <a:t>	</a:t>
            </a:r>
            <a:r>
              <a:rPr b="0" lang="ru-RU" sz="1800" spc="-1" strike="noStrike">
                <a:solidFill>
                  <a:srgbClr val="000000"/>
                </a:solidFill>
                <a:latin typeface="Times New Roman"/>
                <a:ea typeface="Times New Roman"/>
              </a:rPr>
              <a:t>operating application giving the information of purchases and </a:t>
            </a:r>
            <a:r>
              <a:rPr b="0" lang="ru-RU" sz="1800" spc="-1" strike="noStrike">
                <a:solidFill>
                  <a:srgbClr val="000000"/>
                </a:solidFill>
                <a:latin typeface="Times New Roman"/>
                <a:ea typeface="Times New Roman"/>
              </a:rPr>
              <a:t>	</a:t>
            </a:r>
            <a:r>
              <a:rPr b="0" lang="ru-RU" sz="1800" spc="-1" strike="noStrike">
                <a:solidFill>
                  <a:srgbClr val="000000"/>
                </a:solidFill>
                <a:latin typeface="Times New Roman"/>
                <a:ea typeface="Times New Roman"/>
              </a:rPr>
              <a:t>payment</a:t>
            </a:r>
            <a:br/>
            <a:r>
              <a:rPr b="0" lang="ru-RU" sz="1300" spc="-1" strike="noStrike">
                <a:solidFill>
                  <a:srgbClr val="000000"/>
                </a:solidFill>
                <a:latin typeface="Arial"/>
                <a:ea typeface="Arial"/>
              </a:rPr>
              <a:t> </a:t>
            </a:r>
            <a:r>
              <a:rPr b="0" lang="ru-RU" sz="1300" spc="-1" strike="noStrike">
                <a:solidFill>
                  <a:srgbClr val="000000"/>
                </a:solidFill>
                <a:latin typeface="Arial"/>
                <a:ea typeface="Arial"/>
              </a:rPr>
              <a:t>	</a:t>
            </a:r>
            <a:endParaRPr b="0" lang="ru-RU" sz="1300" spc="-1" strike="noStrike">
              <a:latin typeface="Arial"/>
            </a:endParaRPr>
          </a:p>
          <a:p>
            <a:pPr marL="457200" indent="-298080">
              <a:lnSpc>
                <a:spcPct val="115000"/>
              </a:lnSpc>
              <a:buClr>
                <a:srgbClr val="000000"/>
              </a:buClr>
              <a:buFont typeface="Arial"/>
              <a:buChar char="●"/>
            </a:pPr>
            <a:r>
              <a:rPr b="0" lang="ru-RU" sz="1800" spc="-1" strike="noStrike">
                <a:solidFill>
                  <a:srgbClr val="000000"/>
                </a:solidFill>
                <a:latin typeface="Times New Roman"/>
                <a:ea typeface="Times New Roman"/>
              </a:rPr>
              <a:t>Recording </a:t>
            </a:r>
            <a:r>
              <a:rPr b="0" lang="ru-RU" sz="1800" spc="-1" strike="noStrike">
                <a:solidFill>
                  <a:srgbClr val="000000"/>
                </a:solidFill>
                <a:latin typeface="Times New Roman"/>
                <a:ea typeface="Times New Roman"/>
              </a:rPr>
              <a:t>	</a:t>
            </a:r>
            <a:r>
              <a:rPr b="0" lang="ru-RU" sz="1800" spc="-1" strike="noStrike">
                <a:solidFill>
                  <a:srgbClr val="000000"/>
                </a:solidFill>
                <a:latin typeface="Times New Roman"/>
                <a:ea typeface="Times New Roman"/>
              </a:rPr>
              <a:t>system (camera and sensors) with no errors in a given situation</a:t>
            </a:r>
            <a:br/>
            <a:r>
              <a:rPr b="0" lang="ru-RU" sz="1300" spc="-1" strike="noStrike">
                <a:solidFill>
                  <a:srgbClr val="000000"/>
                </a:solidFill>
                <a:latin typeface="Arial"/>
                <a:ea typeface="Arial"/>
              </a:rPr>
              <a:t> </a:t>
            </a:r>
            <a:r>
              <a:rPr b="0" lang="ru-RU" sz="1300" spc="-1" strike="noStrike">
                <a:solidFill>
                  <a:srgbClr val="000000"/>
                </a:solidFill>
                <a:latin typeface="Arial"/>
                <a:ea typeface="Arial"/>
              </a:rPr>
              <a:t>	</a:t>
            </a:r>
            <a:endParaRPr b="0" lang="ru-RU" sz="1300" spc="-1" strike="noStrike">
              <a:latin typeface="Arial"/>
            </a:endParaRPr>
          </a:p>
          <a:p>
            <a:pPr marL="457200" indent="-310680">
              <a:lnSpc>
                <a:spcPct val="115000"/>
              </a:lnSpc>
              <a:buClr>
                <a:srgbClr val="000000"/>
              </a:buClr>
              <a:buFont typeface="Arial"/>
              <a:buChar char="●"/>
            </a:pPr>
            <a:r>
              <a:rPr b="0" lang="ru-RU" sz="1800" spc="-1" strike="noStrike">
                <a:solidFill>
                  <a:srgbClr val="000000"/>
                </a:solidFill>
                <a:latin typeface="Times New Roman"/>
                <a:ea typeface="Times New Roman"/>
              </a:rPr>
              <a:t>Possibility </a:t>
            </a:r>
            <a:r>
              <a:rPr b="0" lang="ru-RU" sz="1800" spc="-1" strike="noStrike">
                <a:solidFill>
                  <a:srgbClr val="000000"/>
                </a:solidFill>
                <a:latin typeface="Times New Roman"/>
                <a:ea typeface="Times New Roman"/>
              </a:rPr>
              <a:t>	</a:t>
            </a:r>
            <a:r>
              <a:rPr b="0" lang="ru-RU" sz="1800" spc="-1" strike="noStrike">
                <a:solidFill>
                  <a:srgbClr val="000000"/>
                </a:solidFill>
                <a:latin typeface="Times New Roman"/>
                <a:ea typeface="Times New Roman"/>
              </a:rPr>
              <a:t>to pay with local government recognizing currencies and methods</a:t>
            </a:r>
            <a:br/>
            <a:r>
              <a:rPr b="0" lang="ru-RU" sz="1300" spc="-1" strike="noStrike">
                <a:solidFill>
                  <a:srgbClr val="000000"/>
                </a:solidFill>
                <a:latin typeface="Times New Roman"/>
              </a:rPr>
              <a:t> </a:t>
            </a:r>
            <a:endParaRPr b="0" lang="ru-RU" sz="1300" spc="-1" strike="noStrike">
              <a:latin typeface="Arial"/>
            </a:endParaRPr>
          </a:p>
          <a:p>
            <a:pPr marL="457200" indent="-310680">
              <a:lnSpc>
                <a:spcPct val="115000"/>
              </a:lnSpc>
              <a:buClr>
                <a:srgbClr val="000000"/>
              </a:buClr>
              <a:buFont typeface="Arial"/>
              <a:buAutoNum type="arabicPeriod" startAt="2"/>
            </a:pPr>
            <a:r>
              <a:rPr b="1" lang="ru-RU" sz="1800" spc="-1" strike="noStrike">
                <a:solidFill>
                  <a:srgbClr val="000000"/>
                </a:solidFill>
                <a:latin typeface="Times New Roman"/>
                <a:ea typeface="Times New Roman"/>
              </a:rPr>
              <a:t>Design</a:t>
            </a:r>
            <a:br/>
            <a:r>
              <a:rPr b="0" lang="ru-RU" sz="1800" spc="-1" strike="noStrike">
                <a:solidFill>
                  <a:srgbClr val="000000"/>
                </a:solidFill>
                <a:latin typeface="Times New Roman"/>
                <a:ea typeface="Times New Roman"/>
              </a:rPr>
              <a:t>Researching the market for currently available CCTV hardware and software, and magnetic, electromagnetic sensors which can be applied to all sort of goods in grocery stores.</a:t>
            </a:r>
            <a:endParaRPr b="0" lang="ru-RU" sz="1800" spc="-1" strike="noStrike">
              <a:latin typeface="Arial"/>
            </a:endParaRPr>
          </a:p>
          <a:p>
            <a:pPr marL="457200" indent="-310680">
              <a:lnSpc>
                <a:spcPct val="115000"/>
              </a:lnSpc>
              <a:buClr>
                <a:srgbClr val="000000"/>
              </a:buClr>
              <a:buFont typeface="Arial"/>
              <a:buAutoNum type="arabicPeriod" startAt="3"/>
            </a:pPr>
            <a:r>
              <a:rPr b="1" lang="ru-RU" sz="1800" spc="-1" strike="noStrike">
                <a:solidFill>
                  <a:srgbClr val="000000"/>
                </a:solidFill>
                <a:latin typeface="Times New Roman"/>
                <a:ea typeface="Times New Roman"/>
              </a:rPr>
              <a:t>Implementation</a:t>
            </a:r>
            <a:endParaRPr b="0" lang="ru-RU" sz="1800" spc="-1" strike="noStrike">
              <a:latin typeface="Arial"/>
            </a:endParaRPr>
          </a:p>
          <a:p>
            <a:pPr marL="457200" indent="-310680">
              <a:lnSpc>
                <a:spcPct val="115000"/>
              </a:lnSpc>
              <a:buClr>
                <a:srgbClr val="000000"/>
              </a:buClr>
              <a:buFont typeface="Arial"/>
              <a:buAutoNum type="arabicPeriod" startAt="3"/>
            </a:pPr>
            <a:r>
              <a:rPr b="0" lang="ru-RU" sz="1800" spc="-1" strike="noStrike">
                <a:solidFill>
                  <a:srgbClr val="000000"/>
                </a:solidFill>
                <a:latin typeface="Times New Roman"/>
                <a:ea typeface="Times New Roman"/>
              </a:rPr>
              <a:t>We are choosing python language for coding language, because it is agile, easy to use, object-orientated which suits to our requirements. In this phase, we should build software, databases and mobile applications. Main challenge is to correctly connect recording system to software.</a:t>
            </a:r>
            <a:endParaRPr b="0" lang="ru-RU" sz="1800" spc="-1" strike="noStrike">
              <a:latin typeface="Arial"/>
            </a:endParaRPr>
          </a:p>
          <a:p>
            <a:pPr marL="457200" indent="-310680">
              <a:lnSpc>
                <a:spcPct val="115000"/>
              </a:lnSpc>
              <a:buClr>
                <a:srgbClr val="000000"/>
              </a:buClr>
              <a:buFont typeface="Arial"/>
              <a:buAutoNum type="arabicPeriod" startAt="4"/>
            </a:pPr>
            <a:r>
              <a:rPr b="1" lang="ru-RU" sz="1800" spc="-1" strike="noStrike">
                <a:solidFill>
                  <a:srgbClr val="000000"/>
                </a:solidFill>
                <a:latin typeface="Times New Roman"/>
                <a:ea typeface="Times New Roman"/>
              </a:rPr>
              <a:t>Testing</a:t>
            </a:r>
            <a:br/>
            <a:r>
              <a:rPr b="0" lang="ru-RU" sz="1800" spc="-1" strike="noStrike">
                <a:solidFill>
                  <a:srgbClr val="000000"/>
                </a:solidFill>
                <a:latin typeface="Times New Roman"/>
                <a:ea typeface="Times New Roman"/>
              </a:rPr>
              <a:t>The key part of development- testing. We need to check if application is working correctly, do recording system mistakenly remove or add items to purchase list, if billing functions precise etc.All kind of case scenarios should be played to ensure safety and correctness of purchase process</a:t>
            </a:r>
            <a:endParaRPr b="0" lang="ru-RU" sz="1800" spc="-1" strike="noStrike">
              <a:latin typeface="Arial"/>
            </a:endParaRPr>
          </a:p>
          <a:p>
            <a:pPr marL="457200" indent="-310680">
              <a:lnSpc>
                <a:spcPct val="115000"/>
              </a:lnSpc>
              <a:buClr>
                <a:srgbClr val="000000"/>
              </a:buClr>
              <a:buFont typeface="Arial"/>
              <a:buAutoNum type="arabicPeriod" startAt="5"/>
            </a:pPr>
            <a:r>
              <a:rPr b="1" lang="ru-RU" sz="1800" spc="-1" strike="noStrike">
                <a:solidFill>
                  <a:srgbClr val="000000"/>
                </a:solidFill>
                <a:latin typeface="Times New Roman"/>
                <a:ea typeface="Times New Roman"/>
              </a:rPr>
              <a:t>Maintenance</a:t>
            </a:r>
            <a:r>
              <a:rPr b="0" lang="ru-RU" sz="1800" spc="-1" strike="noStrike">
                <a:solidFill>
                  <a:srgbClr val="000000"/>
                </a:solidFill>
                <a:latin typeface="Times New Roman"/>
                <a:ea typeface="Times New Roman"/>
              </a:rPr>
              <a:t>After all above mentioned phases are successfully done, final phase is maintenance- maintaining code, adjusting if necessary; securing databases; reviewing and checking financial operations</a:t>
            </a:r>
            <a:endParaRPr b="0" lang="ru-RU" sz="1800" spc="-1" strike="noStrike">
              <a:latin typeface="Arial"/>
            </a:endParaRPr>
          </a:p>
          <a:p>
            <a:pPr>
              <a:lnSpc>
                <a:spcPct val="100000"/>
              </a:lnSpc>
              <a:spcBef>
                <a:spcPts val="1199"/>
              </a:spcBef>
            </a:pPr>
            <a:endParaRPr b="0" lang="ru-RU" sz="1800" spc="-1" strike="noStrike">
              <a:latin typeface="Arial"/>
            </a:endParaRPr>
          </a:p>
        </p:txBody>
      </p:sp>
      <p:pic>
        <p:nvPicPr>
          <p:cNvPr id="219" name="Google Shape;147;g1c117fd1287_0_41" descr=""/>
          <p:cNvPicPr/>
          <p:nvPr/>
        </p:nvPicPr>
        <p:blipFill>
          <a:blip r:embed="rId2"/>
          <a:stretch/>
        </p:blipFill>
        <p:spPr>
          <a:xfrm>
            <a:off x="9972360" y="1726200"/>
            <a:ext cx="7968240" cy="676260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0" name="Google Shape;152;g1c117fd1287_0_49" descr=""/>
          <p:cNvPicPr/>
          <p:nvPr/>
        </p:nvPicPr>
        <p:blipFill>
          <a:blip r:embed="rId1"/>
          <a:stretch/>
        </p:blipFill>
        <p:spPr>
          <a:xfrm>
            <a:off x="11160" y="0"/>
            <a:ext cx="18276480" cy="10286640"/>
          </a:xfrm>
          <a:prstGeom prst="rect">
            <a:avLst/>
          </a:prstGeom>
          <a:ln>
            <a:noFill/>
          </a:ln>
        </p:spPr>
      </p:pic>
      <p:sp>
        <p:nvSpPr>
          <p:cNvPr id="221" name="CustomShape 1"/>
          <p:cNvSpPr/>
          <p:nvPr/>
        </p:nvSpPr>
        <p:spPr>
          <a:xfrm>
            <a:off x="7992000" y="2634120"/>
            <a:ext cx="9459720" cy="505080"/>
          </a:xfrm>
          <a:prstGeom prst="rect">
            <a:avLst/>
          </a:prstGeom>
          <a:noFill/>
          <a:ln>
            <a:noFill/>
          </a:ln>
        </p:spPr>
        <p:style>
          <a:lnRef idx="0"/>
          <a:fillRef idx="0"/>
          <a:effectRef idx="0"/>
          <a:fontRef idx="minor"/>
        </p:style>
      </p:sp>
      <p:sp>
        <p:nvSpPr>
          <p:cNvPr id="222" name="CustomShape 2"/>
          <p:cNvSpPr/>
          <p:nvPr/>
        </p:nvSpPr>
        <p:spPr>
          <a:xfrm>
            <a:off x="413640" y="865080"/>
            <a:ext cx="10832040" cy="769680"/>
          </a:xfrm>
          <a:prstGeom prst="rect">
            <a:avLst/>
          </a:prstGeom>
          <a:noFill/>
          <a:ln>
            <a:noFill/>
          </a:ln>
        </p:spPr>
        <p:style>
          <a:lnRef idx="0"/>
          <a:fillRef idx="0"/>
          <a:effectRef idx="0"/>
          <a:fontRef idx="minor"/>
        </p:style>
        <p:txBody>
          <a:bodyPr tIns="91440" bIns="91440">
            <a:spAutoFit/>
          </a:bodyPr>
          <a:p>
            <a:pPr>
              <a:lnSpc>
                <a:spcPct val="100000"/>
              </a:lnSpc>
            </a:pPr>
            <a:r>
              <a:rPr b="1" lang="ru-RU" sz="3850" spc="-1" strike="noStrike">
                <a:solidFill>
                  <a:srgbClr val="ffffff"/>
                </a:solidFill>
                <a:latin typeface="Times New Roman"/>
                <a:ea typeface="Times New Roman"/>
              </a:rPr>
              <a:t>Software Architecture scheme</a:t>
            </a:r>
            <a:endParaRPr b="0" lang="ru-RU" sz="3850" spc="-1" strike="noStrike">
              <a:latin typeface="Arial"/>
            </a:endParaRPr>
          </a:p>
        </p:txBody>
      </p:sp>
      <p:sp>
        <p:nvSpPr>
          <p:cNvPr id="223" name="CustomShape 3"/>
          <p:cNvSpPr/>
          <p:nvPr/>
        </p:nvSpPr>
        <p:spPr>
          <a:xfrm>
            <a:off x="0" y="2149920"/>
            <a:ext cx="8659080" cy="7532640"/>
          </a:xfrm>
          <a:prstGeom prst="rect">
            <a:avLst/>
          </a:prstGeom>
          <a:noFill/>
          <a:ln>
            <a:noFill/>
          </a:ln>
        </p:spPr>
        <p:style>
          <a:lnRef idx="0"/>
          <a:fillRef idx="0"/>
          <a:effectRef idx="0"/>
          <a:fontRef idx="minor"/>
        </p:style>
        <p:txBody>
          <a:bodyPr tIns="91440" bIns="91440">
            <a:spAutoFit/>
          </a:bodyPr>
          <a:p>
            <a:pPr>
              <a:lnSpc>
                <a:spcPct val="108000"/>
              </a:lnSpc>
              <a:spcBef>
                <a:spcPts val="1199"/>
              </a:spcBef>
            </a:pPr>
            <a:r>
              <a:rPr b="0" lang="ru-RU" sz="2500" spc="-1" strike="noStrike">
                <a:solidFill>
                  <a:srgbClr val="ffffff"/>
                </a:solidFill>
                <a:latin typeface="Times New Roman"/>
                <a:ea typeface="Times New Roman"/>
              </a:rPr>
              <a:t>The diagram demonstrates basic software architecture of the project. First of all, customer has to create account and provide necessary information such as name, email address, phone number and data of bank credit or debit card. That will give customers access to grocery and its services.</a:t>
            </a:r>
            <a:endParaRPr b="0" lang="ru-RU" sz="2500" spc="-1" strike="noStrike">
              <a:latin typeface="Arial"/>
            </a:endParaRPr>
          </a:p>
          <a:p>
            <a:pPr>
              <a:lnSpc>
                <a:spcPct val="108000"/>
              </a:lnSpc>
              <a:spcBef>
                <a:spcPts val="1199"/>
              </a:spcBef>
            </a:pPr>
            <a:r>
              <a:rPr b="0" lang="ru-RU" sz="2500" spc="-1" strike="noStrike">
                <a:solidFill>
                  <a:srgbClr val="ffffff"/>
                </a:solidFill>
                <a:latin typeface="Times New Roman"/>
                <a:ea typeface="Times New Roman"/>
              </a:rPr>
              <a:t>The customer may replenish account with any bank debit or credit card. Moreover, it may deposit cash directly into his account, this will instantly update account balance.</a:t>
            </a:r>
            <a:endParaRPr b="0" lang="ru-RU" sz="2500" spc="-1" strike="noStrike">
              <a:latin typeface="Arial"/>
            </a:endParaRPr>
          </a:p>
          <a:p>
            <a:pPr>
              <a:lnSpc>
                <a:spcPct val="108000"/>
              </a:lnSpc>
              <a:spcBef>
                <a:spcPts val="1199"/>
              </a:spcBef>
            </a:pPr>
            <a:r>
              <a:rPr b="0" lang="ru-RU" sz="2500" spc="-1" strike="noStrike">
                <a:solidFill>
                  <a:srgbClr val="ffffff"/>
                </a:solidFill>
                <a:latin typeface="Times New Roman"/>
                <a:ea typeface="Times New Roman"/>
              </a:rPr>
              <a:t>The moment customer enters the shop and pick up item, software will place order which includes all the goods customer has in its basket. After customer leaves store, all items which have been sold will be delivered to transaction process where certain amount of money will be withdrawn from the account balance and transaction check will be placed in transaction history.</a:t>
            </a:r>
            <a:endParaRPr b="0" lang="ru-RU" sz="2500" spc="-1" strike="noStrike">
              <a:latin typeface="Arial"/>
            </a:endParaRPr>
          </a:p>
          <a:p>
            <a:pPr>
              <a:lnSpc>
                <a:spcPct val="108000"/>
              </a:lnSpc>
              <a:spcBef>
                <a:spcPts val="1199"/>
              </a:spcBef>
            </a:pPr>
            <a:r>
              <a:rPr b="0" lang="ru-RU" sz="2500" spc="-1" strike="noStrike">
                <a:solidFill>
                  <a:srgbClr val="ffffff"/>
                </a:solidFill>
                <a:latin typeface="Times New Roman"/>
                <a:ea typeface="Times New Roman"/>
              </a:rPr>
              <a:t>Broker may place a order, its data will be processed through Stock Exchange Center</a:t>
            </a:r>
            <a:endParaRPr b="0" lang="ru-RU" sz="2500" spc="-1" strike="noStrike">
              <a:latin typeface="Arial"/>
            </a:endParaRPr>
          </a:p>
          <a:p>
            <a:pPr>
              <a:lnSpc>
                <a:spcPct val="100000"/>
              </a:lnSpc>
              <a:spcBef>
                <a:spcPts val="799"/>
              </a:spcBef>
            </a:pPr>
            <a:endParaRPr b="0" lang="ru-RU" sz="2500" spc="-1" strike="noStrike">
              <a:latin typeface="Arial"/>
            </a:endParaRPr>
          </a:p>
        </p:txBody>
      </p:sp>
      <p:pic>
        <p:nvPicPr>
          <p:cNvPr id="224" name="Google Shape;156;g1c117fd1287_0_49" descr=""/>
          <p:cNvPicPr/>
          <p:nvPr/>
        </p:nvPicPr>
        <p:blipFill>
          <a:blip r:embed="rId2"/>
          <a:stretch/>
        </p:blipFill>
        <p:spPr>
          <a:xfrm>
            <a:off x="9347040" y="865080"/>
            <a:ext cx="8800920" cy="8236800"/>
          </a:xfrm>
          <a:prstGeom prst="rect">
            <a:avLst/>
          </a:prstGeom>
          <a:ln>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5" name="Google Shape;161;g1c117fd1287_0_57" descr=""/>
          <p:cNvPicPr/>
          <p:nvPr/>
        </p:nvPicPr>
        <p:blipFill>
          <a:blip r:embed="rId1"/>
          <a:stretch/>
        </p:blipFill>
        <p:spPr>
          <a:xfrm>
            <a:off x="11160" y="0"/>
            <a:ext cx="18276480" cy="10286640"/>
          </a:xfrm>
          <a:prstGeom prst="rect">
            <a:avLst/>
          </a:prstGeom>
          <a:ln>
            <a:noFill/>
          </a:ln>
        </p:spPr>
      </p:pic>
      <p:sp>
        <p:nvSpPr>
          <p:cNvPr id="226" name="CustomShape 1"/>
          <p:cNvSpPr/>
          <p:nvPr/>
        </p:nvSpPr>
        <p:spPr>
          <a:xfrm>
            <a:off x="7992000" y="2634120"/>
            <a:ext cx="9459720" cy="505080"/>
          </a:xfrm>
          <a:prstGeom prst="rect">
            <a:avLst/>
          </a:prstGeom>
          <a:noFill/>
          <a:ln>
            <a:noFill/>
          </a:ln>
        </p:spPr>
        <p:style>
          <a:lnRef idx="0"/>
          <a:fillRef idx="0"/>
          <a:effectRef idx="0"/>
          <a:fontRef idx="minor"/>
        </p:style>
      </p:sp>
      <p:sp>
        <p:nvSpPr>
          <p:cNvPr id="227" name="CustomShape 2"/>
          <p:cNvSpPr/>
          <p:nvPr/>
        </p:nvSpPr>
        <p:spPr>
          <a:xfrm>
            <a:off x="789840" y="940320"/>
            <a:ext cx="10832040" cy="884160"/>
          </a:xfrm>
          <a:prstGeom prst="rect">
            <a:avLst/>
          </a:prstGeom>
          <a:noFill/>
          <a:ln>
            <a:noFill/>
          </a:ln>
        </p:spPr>
        <p:style>
          <a:lnRef idx="0"/>
          <a:fillRef idx="0"/>
          <a:effectRef idx="0"/>
          <a:fontRef idx="minor"/>
        </p:style>
        <p:txBody>
          <a:bodyPr tIns="91440" bIns="91440">
            <a:spAutoFit/>
          </a:bodyPr>
          <a:p>
            <a:pPr>
              <a:lnSpc>
                <a:spcPct val="100000"/>
              </a:lnSpc>
            </a:pPr>
            <a:r>
              <a:rPr b="1" lang="ru-RU" sz="4600" spc="-1" strike="noStrike">
                <a:solidFill>
                  <a:srgbClr val="ffffff"/>
                </a:solidFill>
                <a:latin typeface="Calibri"/>
                <a:ea typeface="Calibri"/>
              </a:rPr>
              <a:t>Data-Flow diagram</a:t>
            </a:r>
            <a:endParaRPr b="0" lang="ru-RU" sz="4600" spc="-1" strike="noStrike">
              <a:latin typeface="Arial"/>
            </a:endParaRPr>
          </a:p>
        </p:txBody>
      </p:sp>
      <p:pic>
        <p:nvPicPr>
          <p:cNvPr id="228" name="Google Shape;164;g1c117fd1287_0_57" descr=""/>
          <p:cNvPicPr/>
          <p:nvPr/>
        </p:nvPicPr>
        <p:blipFill>
          <a:blip r:embed="rId2"/>
          <a:stretch/>
        </p:blipFill>
        <p:spPr>
          <a:xfrm>
            <a:off x="1076040" y="1937160"/>
            <a:ext cx="15040440" cy="7973640"/>
          </a:xfrm>
          <a:prstGeom prst="rect">
            <a:avLst/>
          </a:prstGeom>
          <a:ln>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29" name="Group 1"/>
          <p:cNvGrpSpPr/>
          <p:nvPr/>
        </p:nvGrpSpPr>
        <p:grpSpPr>
          <a:xfrm>
            <a:off x="0" y="0"/>
            <a:ext cx="18287640" cy="10286640"/>
            <a:chOff x="0" y="0"/>
            <a:chExt cx="18287640" cy="10286640"/>
          </a:xfrm>
        </p:grpSpPr>
        <p:pic>
          <p:nvPicPr>
            <p:cNvPr id="230" name="Google Shape;170;p8" descr=""/>
            <p:cNvPicPr/>
            <p:nvPr/>
          </p:nvPicPr>
          <p:blipFill>
            <a:blip r:embed="rId1"/>
            <a:stretch/>
          </p:blipFill>
          <p:spPr>
            <a:xfrm>
              <a:off x="0" y="0"/>
              <a:ext cx="18287640" cy="10286640"/>
            </a:xfrm>
            <a:prstGeom prst="rect">
              <a:avLst/>
            </a:prstGeom>
            <a:ln>
              <a:noFill/>
            </a:ln>
          </p:spPr>
        </p:pic>
        <p:pic>
          <p:nvPicPr>
            <p:cNvPr id="231" name="Google Shape;171;p8" descr=""/>
            <p:cNvPicPr/>
            <p:nvPr/>
          </p:nvPicPr>
          <p:blipFill>
            <a:blip r:embed="rId2"/>
            <a:stretch/>
          </p:blipFill>
          <p:spPr>
            <a:xfrm>
              <a:off x="3114720" y="2219040"/>
              <a:ext cx="12058200" cy="7504920"/>
            </a:xfrm>
            <a:prstGeom prst="rect">
              <a:avLst/>
            </a:prstGeom>
            <a:ln>
              <a:noFill/>
            </a:ln>
          </p:spPr>
        </p:pic>
      </p:grpSp>
      <p:sp>
        <p:nvSpPr>
          <p:cNvPr id="232" name="TextShape 2"/>
          <p:cNvSpPr txBox="1"/>
          <p:nvPr/>
        </p:nvSpPr>
        <p:spPr>
          <a:xfrm>
            <a:off x="102960" y="576720"/>
            <a:ext cx="18081720" cy="1729800"/>
          </a:xfrm>
          <a:prstGeom prst="rect">
            <a:avLst/>
          </a:prstGeom>
          <a:noFill/>
          <a:ln>
            <a:noFill/>
          </a:ln>
        </p:spPr>
        <p:txBody>
          <a:bodyPr lIns="0" rIns="0" tIns="11880" bIns="0">
            <a:spAutoFit/>
          </a:bodyPr>
          <a:p>
            <a:pPr marL="457200">
              <a:lnSpc>
                <a:spcPct val="115000"/>
              </a:lnSpc>
              <a:spcBef>
                <a:spcPts val="1199"/>
              </a:spcBef>
              <a:spcAft>
                <a:spcPts val="1199"/>
              </a:spcAft>
            </a:pPr>
            <a:r>
              <a:rPr b="0" lang="ru-RU" sz="3300" spc="-1" strike="noStrike">
                <a:solidFill>
                  <a:srgbClr val="000000"/>
                </a:solidFill>
                <a:latin typeface="Times New Roman"/>
                <a:ea typeface="Times New Roman"/>
              </a:rPr>
              <a:t> </a:t>
            </a:r>
            <a:r>
              <a:rPr b="0" lang="ru-RU" sz="3300" spc="-1" strike="noStrike">
                <a:solidFill>
                  <a:srgbClr val="000000"/>
                </a:solidFill>
                <a:latin typeface="Times New Roman"/>
                <a:ea typeface="Times New Roman"/>
              </a:rPr>
              <a:t>List </a:t>
            </a:r>
            <a:r>
              <a:rPr b="0" lang="ru-RU" sz="3300" spc="-1" strike="noStrike">
                <a:solidFill>
                  <a:srgbClr val="000000"/>
                </a:solidFill>
                <a:latin typeface="Times New Roman"/>
                <a:ea typeface="Times New Roman"/>
              </a:rPr>
              <a:t>	</a:t>
            </a:r>
            <a:r>
              <a:rPr b="0" lang="ru-RU" sz="3300" spc="-1" strike="noStrike">
                <a:solidFill>
                  <a:srgbClr val="000000"/>
                </a:solidFill>
                <a:latin typeface="Times New Roman"/>
                <a:ea typeface="Times New Roman"/>
              </a:rPr>
              <a:t>of equipment and budget for equipment for each participant described </a:t>
            </a:r>
            <a:r>
              <a:rPr b="0" lang="ru-RU" sz="3300" spc="-1" strike="noStrike">
                <a:solidFill>
                  <a:srgbClr val="000000"/>
                </a:solidFill>
                <a:latin typeface="Times New Roman"/>
                <a:ea typeface="Times New Roman"/>
              </a:rPr>
              <a:t>	</a:t>
            </a:r>
            <a:r>
              <a:rPr b="0" lang="ru-RU" sz="3300" spc="-1" strike="noStrike">
                <a:solidFill>
                  <a:srgbClr val="000000"/>
                </a:solidFill>
                <a:latin typeface="Times New Roman"/>
                <a:ea typeface="Times New Roman"/>
              </a:rPr>
              <a:t>above (only hardware).</a:t>
            </a:r>
            <a:br/>
            <a:r>
              <a:rPr b="0" lang="ru-RU" sz="3400" spc="-1" strike="noStrike">
                <a:solidFill>
                  <a:srgbClr val="000000"/>
                </a:solidFill>
                <a:latin typeface="Arial"/>
                <a:ea typeface="Arial"/>
              </a:rPr>
              <a:t> </a:t>
            </a:r>
            <a:r>
              <a:rPr b="0" lang="ru-RU" sz="3400" spc="-1" strike="noStrike">
                <a:solidFill>
                  <a:srgbClr val="000000"/>
                </a:solidFill>
                <a:latin typeface="Arial"/>
                <a:ea typeface="Arial"/>
              </a:rPr>
              <a:t>	</a:t>
            </a:r>
            <a:r>
              <a:rPr b="0" lang="ru-RU" sz="3400" spc="-1" strike="noStrike">
                <a:solidFill>
                  <a:srgbClr val="000000"/>
                </a:solidFill>
                <a:latin typeface="Arial"/>
                <a:ea typeface="Arial"/>
              </a:rPr>
              <a:t>                                      </a:t>
            </a:r>
            <a:r>
              <a:rPr b="0" lang="ru-RU" sz="3300" spc="-1" strike="noStrike">
                <a:solidFill>
                  <a:srgbClr val="000000"/>
                </a:solidFill>
                <a:latin typeface="Times New Roman"/>
                <a:ea typeface="Times New Roman"/>
              </a:rPr>
              <a:t>Budget </a:t>
            </a:r>
            <a:r>
              <a:rPr b="0" lang="ru-RU" sz="3300" spc="-1" strike="noStrike">
                <a:solidFill>
                  <a:srgbClr val="000000"/>
                </a:solidFill>
                <a:latin typeface="Times New Roman"/>
                <a:ea typeface="Times New Roman"/>
              </a:rPr>
              <a:t>	</a:t>
            </a:r>
            <a:r>
              <a:rPr b="0" lang="ru-RU" sz="3300" spc="-1" strike="noStrike">
                <a:solidFill>
                  <a:srgbClr val="000000"/>
                </a:solidFill>
                <a:latin typeface="Times New Roman"/>
                <a:ea typeface="Times New Roman"/>
              </a:rPr>
              <a:t>(including all outlay)</a:t>
            </a:r>
            <a:endParaRPr b="0" lang="ru-RU" sz="3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3" name="Google Shape;177;p10" descr=""/>
          <p:cNvPicPr/>
          <p:nvPr/>
        </p:nvPicPr>
        <p:blipFill>
          <a:blip r:embed="rId1"/>
          <a:stretch/>
        </p:blipFill>
        <p:spPr>
          <a:xfrm>
            <a:off x="0" y="503280"/>
            <a:ext cx="18287640" cy="5067000"/>
          </a:xfrm>
          <a:prstGeom prst="rect">
            <a:avLst/>
          </a:prstGeom>
          <a:ln>
            <a:noFill/>
          </a:ln>
        </p:spPr>
      </p:pic>
      <p:sp>
        <p:nvSpPr>
          <p:cNvPr id="234" name="CustomShape 1"/>
          <p:cNvSpPr/>
          <p:nvPr/>
        </p:nvSpPr>
        <p:spPr>
          <a:xfrm>
            <a:off x="6350400" y="5329440"/>
            <a:ext cx="5215320" cy="4853520"/>
          </a:xfrm>
          <a:prstGeom prst="rect">
            <a:avLst/>
          </a:prstGeom>
          <a:noFill/>
          <a:ln>
            <a:noFill/>
          </a:ln>
        </p:spPr>
        <p:style>
          <a:lnRef idx="0"/>
          <a:fillRef idx="0"/>
          <a:effectRef idx="0"/>
          <a:fontRef idx="minor"/>
        </p:style>
        <p:txBody>
          <a:bodyPr lIns="0" rIns="0" tIns="62280" bIns="0">
            <a:spAutoFit/>
          </a:bodyPr>
          <a:p>
            <a:pPr marL="433080" algn="ctr">
              <a:lnSpc>
                <a:spcPct val="114000"/>
              </a:lnSpc>
            </a:pPr>
            <a:r>
              <a:rPr b="0" lang="ru-RU" sz="2300" spc="-1" strike="noStrike">
                <a:solidFill>
                  <a:srgbClr val="000000"/>
                </a:solidFill>
                <a:latin typeface="Tahoma"/>
                <a:ea typeface="Tahoma"/>
              </a:rPr>
              <a:t>Costs per month:</a:t>
            </a:r>
            <a:endParaRPr b="0" lang="ru-RU" sz="2300" spc="-1" strike="noStrike">
              <a:latin typeface="Arial"/>
            </a:endParaRPr>
          </a:p>
          <a:p>
            <a:pPr marL="433080" algn="ctr">
              <a:lnSpc>
                <a:spcPct val="114000"/>
              </a:lnSpc>
            </a:pPr>
            <a:r>
              <a:rPr b="0" lang="ru-RU" sz="2300" spc="-1" strike="noStrike">
                <a:solidFill>
                  <a:srgbClr val="000000"/>
                </a:solidFill>
                <a:latin typeface="Tahoma"/>
                <a:ea typeface="Tahoma"/>
              </a:rPr>
              <a:t>- Commercial services - 150,000 tenge</a:t>
            </a:r>
            <a:endParaRPr b="0" lang="ru-RU" sz="2300" spc="-1" strike="noStrike">
              <a:latin typeface="Arial"/>
            </a:endParaRPr>
          </a:p>
          <a:p>
            <a:pPr marL="433080" algn="ctr">
              <a:lnSpc>
                <a:spcPct val="114000"/>
              </a:lnSpc>
            </a:pPr>
            <a:r>
              <a:rPr b="0" lang="ru-RU" sz="2300" spc="-1" strike="noStrike">
                <a:solidFill>
                  <a:srgbClr val="000000"/>
                </a:solidFill>
                <a:latin typeface="Tahoma"/>
                <a:ea typeface="Tahoma"/>
              </a:rPr>
              <a:t>- Tax - 1% / month.</a:t>
            </a:r>
            <a:endParaRPr b="0" lang="ru-RU" sz="2300" spc="-1" strike="noStrike">
              <a:latin typeface="Arial"/>
            </a:endParaRPr>
          </a:p>
          <a:p>
            <a:pPr marL="433080" algn="ctr">
              <a:lnSpc>
                <a:spcPct val="114000"/>
              </a:lnSpc>
            </a:pPr>
            <a:r>
              <a:rPr b="0" lang="ru-RU" sz="2300" spc="-1" strike="noStrike">
                <a:solidFill>
                  <a:srgbClr val="000000"/>
                </a:solidFill>
                <a:latin typeface="Tahoma"/>
                <a:ea typeface="Tahoma"/>
              </a:rPr>
              <a:t>Costs per month total - 1 580 000 tenge</a:t>
            </a:r>
            <a:endParaRPr b="0" lang="ru-RU" sz="2300" spc="-1" strike="noStrike">
              <a:latin typeface="Arial"/>
            </a:endParaRPr>
          </a:p>
          <a:p>
            <a:pPr marL="433080" algn="ctr">
              <a:lnSpc>
                <a:spcPct val="114000"/>
              </a:lnSpc>
            </a:pPr>
            <a:r>
              <a:rPr b="0" lang="ru-RU" sz="2300" spc="-1" strike="noStrike">
                <a:solidFill>
                  <a:srgbClr val="000000"/>
                </a:solidFill>
                <a:latin typeface="Tahoma"/>
                <a:ea typeface="Tahoma"/>
              </a:rPr>
              <a:t>Desired profit - 3 891 667 tenge</a:t>
            </a:r>
            <a:endParaRPr b="0" lang="ru-RU" sz="2300" spc="-1" strike="noStrike">
              <a:latin typeface="Arial"/>
            </a:endParaRPr>
          </a:p>
          <a:p>
            <a:pPr marL="433080" algn="ctr">
              <a:lnSpc>
                <a:spcPct val="114000"/>
              </a:lnSpc>
            </a:pPr>
            <a:r>
              <a:rPr b="0" lang="ru-RU" sz="2300" spc="-1" strike="noStrike">
                <a:solidFill>
                  <a:srgbClr val="000000"/>
                </a:solidFill>
                <a:latin typeface="Tahoma"/>
                <a:ea typeface="Tahoma"/>
              </a:rPr>
              <a:t>General - 5 517 264 tenge Average check - 2000 tenge</a:t>
            </a:r>
            <a:endParaRPr b="0" lang="ru-RU" sz="2300" spc="-1" strike="noStrike">
              <a:latin typeface="Arial"/>
            </a:endParaRPr>
          </a:p>
          <a:p>
            <a:pPr marL="433080" algn="ctr">
              <a:lnSpc>
                <a:spcPct val="114000"/>
              </a:lnSpc>
            </a:pPr>
            <a:r>
              <a:rPr b="0" lang="ru-RU" sz="2300" spc="-1" strike="noStrike">
                <a:solidFill>
                  <a:srgbClr val="000000"/>
                </a:solidFill>
                <a:latin typeface="Tahoma"/>
                <a:ea typeface="Tahoma"/>
              </a:rPr>
              <a:t>Number of people per day - 460 Number of people per hour - 8</a:t>
            </a:r>
            <a:endParaRPr b="0" lang="ru-RU" sz="2300" spc="-1" strike="noStrike">
              <a:latin typeface="Arial"/>
            </a:endParaRPr>
          </a:p>
          <a:p>
            <a:pPr marL="433080" algn="ctr">
              <a:lnSpc>
                <a:spcPct val="114000"/>
              </a:lnSpc>
            </a:pPr>
            <a:endParaRPr b="0" lang="ru-RU" sz="23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CustomShape 1"/>
          <p:cNvSpPr/>
          <p:nvPr/>
        </p:nvSpPr>
        <p:spPr>
          <a:xfrm>
            <a:off x="3234600" y="1232280"/>
            <a:ext cx="11985120" cy="8359200"/>
          </a:xfrm>
          <a:prstGeom prst="rect">
            <a:avLst/>
          </a:prstGeom>
          <a:noFill/>
          <a:ln>
            <a:noFill/>
          </a:ln>
        </p:spPr>
        <p:style>
          <a:lnRef idx="0"/>
          <a:fillRef idx="0"/>
          <a:effectRef idx="0"/>
          <a:fontRef idx="minor"/>
        </p:style>
        <p:txBody>
          <a:bodyPr lIns="0" rIns="0" tIns="61560" bIns="0">
            <a:spAutoFit/>
          </a:bodyPr>
          <a:p>
            <a:pPr>
              <a:lnSpc>
                <a:spcPct val="100000"/>
              </a:lnSpc>
              <a:spcBef>
                <a:spcPts val="386"/>
              </a:spcBef>
            </a:pPr>
            <a:r>
              <a:rPr b="0" lang="ru-RU" sz="2000" spc="-1" strike="noStrike">
                <a:solidFill>
                  <a:srgbClr val="000000"/>
                </a:solidFill>
                <a:latin typeface="Trebuchet MS"/>
                <a:ea typeface="Trebuchet MS"/>
              </a:rPr>
              <a:t>                                                               </a:t>
            </a:r>
            <a:r>
              <a:rPr b="0" lang="ru-RU" sz="2000" spc="-1" strike="noStrike">
                <a:solidFill>
                  <a:srgbClr val="000000"/>
                </a:solidFill>
                <a:latin typeface="Trebuchet MS"/>
                <a:ea typeface="Trebuchet MS"/>
              </a:rPr>
              <a:t>Analysis:</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Solvency of Almaty residents (average salary, how much they spend on food)</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Divide into districts (will help you understand where to open)</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Product prices</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Total Market Size and Amazon Go Expansion Opportunity</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Number of stores - 42 Number of positions - 5000 Payment - cash / card Premises:</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1) 10 000 tenge m2 - 250 m2</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Bostandyksky district, Medeusky district, Almaly district Renovation:</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Designer - 200 000 tenge</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2) Work - 3,000,000 tenge / 10,000 tenge per m2</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3) Material - 10 000 000 TG Equipment:</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Cameras – 5 000 000 tenge/100 cameras</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Containers/refrigerators - 2,000,000 tenge 3) Shelves - 1,000,000 tenge</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Sensors / radars - 3,000,000 tenge</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Cashless settlement device - 1,000,000 tenge System:</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Application - 10,000,000 tenge 2) Website - 3,000,000 tenge</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Staff:</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Consultant - 2*200 000</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Loader - 200 000</a:t>
            </a:r>
            <a:endParaRPr b="0" lang="ru-RU" sz="2000" spc="-1" strike="noStrike">
              <a:latin typeface="Arial"/>
            </a:endParaRPr>
          </a:p>
          <a:p>
            <a:pPr lvl="3" marL="3824640" indent="-280800">
              <a:lnSpc>
                <a:spcPct val="100000"/>
              </a:lnSpc>
              <a:spcBef>
                <a:spcPts val="386"/>
              </a:spcBef>
              <a:buClr>
                <a:srgbClr val="000000"/>
              </a:buClr>
              <a:buFont typeface="Trebuchet MS"/>
              <a:buAutoNum type="arabicParenR"/>
            </a:pPr>
            <a:r>
              <a:rPr b="0" lang="ru-RU" sz="2000" spc="-1" strike="noStrike">
                <a:solidFill>
                  <a:srgbClr val="000000"/>
                </a:solidFill>
                <a:latin typeface="Trebuchet MS"/>
                <a:ea typeface="Trebuchet MS"/>
              </a:rPr>
              <a:t>Warehouse adviser - 250,000</a:t>
            </a:r>
            <a:endParaRPr b="0" lang="ru-RU" sz="2000" spc="-1" strike="noStrike">
              <a:latin typeface="Arial"/>
            </a:endParaRPr>
          </a:p>
          <a:p>
            <a:pPr marL="1828800">
              <a:lnSpc>
                <a:spcPct val="100000"/>
              </a:lnSpc>
              <a:spcBef>
                <a:spcPts val="386"/>
              </a:spcBef>
            </a:pPr>
            <a:endParaRPr b="0" lang="ru-RU" sz="20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36" name="Group 1"/>
          <p:cNvGrpSpPr/>
          <p:nvPr/>
        </p:nvGrpSpPr>
        <p:grpSpPr>
          <a:xfrm>
            <a:off x="0" y="0"/>
            <a:ext cx="18287640" cy="10286640"/>
            <a:chOff x="0" y="0"/>
            <a:chExt cx="18287640" cy="10286640"/>
          </a:xfrm>
        </p:grpSpPr>
        <p:pic>
          <p:nvPicPr>
            <p:cNvPr id="237" name="Google Shape;189;p16" descr=""/>
            <p:cNvPicPr/>
            <p:nvPr/>
          </p:nvPicPr>
          <p:blipFill>
            <a:blip r:embed="rId1"/>
            <a:stretch/>
          </p:blipFill>
          <p:spPr>
            <a:xfrm>
              <a:off x="0" y="0"/>
              <a:ext cx="18287640" cy="10286640"/>
            </a:xfrm>
            <a:prstGeom prst="rect">
              <a:avLst/>
            </a:prstGeom>
            <a:ln>
              <a:noFill/>
            </a:ln>
          </p:spPr>
        </p:pic>
        <p:pic>
          <p:nvPicPr>
            <p:cNvPr id="238" name="Google Shape;190;p16" descr=""/>
            <p:cNvPicPr/>
            <p:nvPr/>
          </p:nvPicPr>
          <p:blipFill>
            <a:blip r:embed="rId2"/>
            <a:stretch/>
          </p:blipFill>
          <p:spPr>
            <a:xfrm>
              <a:off x="1737360" y="1408320"/>
              <a:ext cx="9012600" cy="6641280"/>
            </a:xfrm>
            <a:prstGeom prst="rect">
              <a:avLst/>
            </a:prstGeom>
            <a:ln>
              <a:noFill/>
            </a:ln>
          </p:spPr>
        </p:pic>
        <p:pic>
          <p:nvPicPr>
            <p:cNvPr id="239" name="Google Shape;191;p16" descr=""/>
            <p:cNvPicPr/>
            <p:nvPr/>
          </p:nvPicPr>
          <p:blipFill>
            <a:blip r:embed="rId3"/>
            <a:stretch/>
          </p:blipFill>
          <p:spPr>
            <a:xfrm>
              <a:off x="12835440" y="2789640"/>
              <a:ext cx="3756960" cy="4597200"/>
            </a:xfrm>
            <a:prstGeom prst="rect">
              <a:avLst/>
            </a:prstGeom>
            <a:ln>
              <a:noFill/>
            </a:ln>
          </p:spPr>
        </p:pic>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0" y="0"/>
            <a:ext cx="18287640" cy="10286640"/>
          </a:xfrm>
          <a:custGeom>
            <a:avLst/>
            <a:gdLst/>
            <a:ahLst/>
            <a:rect l="l" t="t" r="r" b="b"/>
            <a:pathLst>
              <a:path w="18288000" h="10287000">
                <a:moveTo>
                  <a:pt x="18287998" y="10286999"/>
                </a:moveTo>
                <a:lnTo>
                  <a:pt x="0" y="10286999"/>
                </a:lnTo>
                <a:lnTo>
                  <a:pt x="0" y="0"/>
                </a:lnTo>
                <a:lnTo>
                  <a:pt x="18287998" y="0"/>
                </a:lnTo>
                <a:lnTo>
                  <a:pt x="18287998" y="10286999"/>
                </a:lnTo>
                <a:close/>
              </a:path>
            </a:pathLst>
          </a:custGeom>
          <a:solidFill>
            <a:srgbClr val="65cd57"/>
          </a:solidFill>
          <a:ln>
            <a:noFill/>
          </a:ln>
        </p:spPr>
        <p:style>
          <a:lnRef idx="0"/>
          <a:fillRef idx="0"/>
          <a:effectRef idx="0"/>
          <a:fontRef idx="minor"/>
        </p:style>
      </p:sp>
      <p:pic>
        <p:nvPicPr>
          <p:cNvPr id="178" name="Google Shape;60;p2" descr=""/>
          <p:cNvPicPr/>
          <p:nvPr/>
        </p:nvPicPr>
        <p:blipFill>
          <a:blip r:embed="rId1"/>
          <a:stretch/>
        </p:blipFill>
        <p:spPr>
          <a:xfrm>
            <a:off x="1211400" y="1028880"/>
            <a:ext cx="16049160" cy="8229240"/>
          </a:xfrm>
          <a:prstGeom prst="rect">
            <a:avLst/>
          </a:prstGeom>
          <a:ln>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79" name="Group 1"/>
          <p:cNvGrpSpPr/>
          <p:nvPr/>
        </p:nvGrpSpPr>
        <p:grpSpPr>
          <a:xfrm>
            <a:off x="0" y="0"/>
            <a:ext cx="18287640" cy="10286640"/>
            <a:chOff x="0" y="0"/>
            <a:chExt cx="18287640" cy="10286640"/>
          </a:xfrm>
        </p:grpSpPr>
        <p:pic>
          <p:nvPicPr>
            <p:cNvPr id="180" name="Google Shape;66;g1c117fd1287_0_7" descr=""/>
            <p:cNvPicPr/>
            <p:nvPr/>
          </p:nvPicPr>
          <p:blipFill>
            <a:blip r:embed="rId1"/>
            <a:stretch/>
          </p:blipFill>
          <p:spPr>
            <a:xfrm>
              <a:off x="11160" y="0"/>
              <a:ext cx="18276480" cy="10286640"/>
            </a:xfrm>
            <a:prstGeom prst="rect">
              <a:avLst/>
            </a:prstGeom>
            <a:ln>
              <a:noFill/>
            </a:ln>
          </p:spPr>
        </p:pic>
        <p:pic>
          <p:nvPicPr>
            <p:cNvPr id="181" name="Google Shape;67;g1c117fd1287_0_7" descr=""/>
            <p:cNvPicPr/>
            <p:nvPr/>
          </p:nvPicPr>
          <p:blipFill>
            <a:blip r:embed="rId2"/>
            <a:stretch/>
          </p:blipFill>
          <p:spPr>
            <a:xfrm>
              <a:off x="0" y="0"/>
              <a:ext cx="6895800" cy="10286640"/>
            </a:xfrm>
            <a:prstGeom prst="rect">
              <a:avLst/>
            </a:prstGeom>
            <a:ln>
              <a:noFill/>
            </a:ln>
          </p:spPr>
        </p:pic>
        <p:pic>
          <p:nvPicPr>
            <p:cNvPr id="182" name="Google Shape;68;g1c117fd1287_0_7" descr=""/>
            <p:cNvPicPr/>
            <p:nvPr/>
          </p:nvPicPr>
          <p:blipFill>
            <a:blip r:embed="rId3"/>
            <a:stretch/>
          </p:blipFill>
          <p:spPr>
            <a:xfrm>
              <a:off x="8351640" y="990720"/>
              <a:ext cx="8744400" cy="1401840"/>
            </a:xfrm>
            <a:prstGeom prst="rect">
              <a:avLst/>
            </a:prstGeom>
            <a:ln>
              <a:noFill/>
            </a:ln>
          </p:spPr>
        </p:pic>
      </p:grpSp>
      <p:sp>
        <p:nvSpPr>
          <p:cNvPr id="183" name="CustomShape 2"/>
          <p:cNvSpPr/>
          <p:nvPr/>
        </p:nvSpPr>
        <p:spPr>
          <a:xfrm>
            <a:off x="7992000" y="2634120"/>
            <a:ext cx="9459720" cy="6739920"/>
          </a:xfrm>
          <a:prstGeom prst="rect">
            <a:avLst/>
          </a:prstGeom>
          <a:noFill/>
          <a:ln>
            <a:noFill/>
          </a:ln>
        </p:spPr>
        <p:style>
          <a:lnRef idx="0"/>
          <a:fillRef idx="0"/>
          <a:effectRef idx="0"/>
          <a:fontRef idx="minor"/>
        </p:style>
        <p:txBody>
          <a:bodyPr lIns="0" rIns="0" tIns="12600" bIns="0">
            <a:spAutoFit/>
          </a:bodyPr>
          <a:p>
            <a:pPr marL="68040" algn="ctr">
              <a:lnSpc>
                <a:spcPct val="115000"/>
              </a:lnSpc>
            </a:pPr>
            <a:r>
              <a:rPr b="0" lang="ru-RU" sz="3200" spc="-1" strike="noStrike">
                <a:solidFill>
                  <a:srgbClr val="ffffff"/>
                </a:solidFill>
                <a:latin typeface="Trebuchet MS"/>
                <a:ea typeface="Trebuchet MS"/>
              </a:rPr>
              <a:t>The main problems that our project solves are lack  of time, standing in queues, problems with thefts in  the markets and the like. A smart market or a  market without cashiers. the project solves our  everyday problems and makes our life easier.</a:t>
            </a:r>
            <a:endParaRPr b="0" lang="ru-RU" sz="3200" spc="-1" strike="noStrike">
              <a:latin typeface="Arial"/>
            </a:endParaRPr>
          </a:p>
          <a:p>
            <a:pPr marL="12600" algn="ctr">
              <a:lnSpc>
                <a:spcPct val="115000"/>
              </a:lnSpc>
            </a:pPr>
            <a:r>
              <a:rPr b="0" lang="ru-RU" sz="3200" spc="-1" strike="noStrike">
                <a:solidFill>
                  <a:srgbClr val="ffffff"/>
                </a:solidFill>
                <a:latin typeface="Trebuchet MS"/>
                <a:ea typeface="Trebuchet MS"/>
              </a:rPr>
              <a:t>I just went into the store, took the right product and  left. It's simple.</a:t>
            </a:r>
            <a:endParaRPr b="0" lang="ru-RU" sz="3200" spc="-1" strike="noStrike">
              <a:latin typeface="Arial"/>
            </a:endParaRPr>
          </a:p>
          <a:p>
            <a:pPr marL="137880" indent="-360" algn="ctr">
              <a:lnSpc>
                <a:spcPct val="115000"/>
              </a:lnSpc>
              <a:spcBef>
                <a:spcPts val="6"/>
              </a:spcBef>
            </a:pPr>
            <a:r>
              <a:rPr b="0" lang="ru-RU" sz="3200" spc="-1" strike="noStrike">
                <a:solidFill>
                  <a:srgbClr val="ffffff"/>
                </a:solidFill>
                <a:latin typeface="Trebuchet MS"/>
                <a:ea typeface="Trebuchet MS"/>
              </a:rPr>
              <a:t>Cameras, sensors that recognize a person and his  actions. This project has existed in the USA since  2016. And it already exists in several states of  America. This indicates that the store is in demand  among people.</a:t>
            </a:r>
            <a:endParaRPr b="0" lang="ru-RU" sz="32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4" name="Google Shape;80;p12" descr=""/>
          <p:cNvPicPr/>
          <p:nvPr/>
        </p:nvPicPr>
        <p:blipFill>
          <a:blip r:embed="rId1"/>
          <a:stretch/>
        </p:blipFill>
        <p:spPr>
          <a:xfrm>
            <a:off x="0" y="0"/>
            <a:ext cx="18287640" cy="10286640"/>
          </a:xfrm>
          <a:prstGeom prst="rect">
            <a:avLst/>
          </a:prstGeom>
          <a:ln>
            <a:noFill/>
          </a:ln>
        </p:spPr>
      </p:pic>
      <p:sp>
        <p:nvSpPr>
          <p:cNvPr id="185" name="CustomShape 1"/>
          <p:cNvSpPr/>
          <p:nvPr/>
        </p:nvSpPr>
        <p:spPr>
          <a:xfrm>
            <a:off x="1781640" y="1481040"/>
            <a:ext cx="14996880" cy="8681040"/>
          </a:xfrm>
          <a:prstGeom prst="rect">
            <a:avLst/>
          </a:prstGeom>
          <a:noFill/>
          <a:ln>
            <a:noFill/>
          </a:ln>
        </p:spPr>
        <p:style>
          <a:lnRef idx="0"/>
          <a:fillRef idx="0"/>
          <a:effectRef idx="0"/>
          <a:fontRef idx="minor"/>
        </p:style>
        <p:txBody>
          <a:bodyPr lIns="0" rIns="0" tIns="12600" bIns="0">
            <a:spAutoFit/>
          </a:bodyPr>
          <a:p>
            <a:pPr>
              <a:lnSpc>
                <a:spcPct val="108000"/>
              </a:lnSpc>
              <a:spcBef>
                <a:spcPts val="1199"/>
              </a:spcBef>
            </a:pPr>
            <a:endParaRPr b="0" lang="ru-RU" sz="1800" spc="-1" strike="noStrike">
              <a:latin typeface="Arial"/>
            </a:endParaRPr>
          </a:p>
          <a:p>
            <a:pPr>
              <a:lnSpc>
                <a:spcPct val="108000"/>
              </a:lnSpc>
              <a:spcBef>
                <a:spcPts val="1199"/>
              </a:spcBef>
            </a:pPr>
            <a:r>
              <a:rPr b="0" lang="ru-RU" sz="3900" spc="-1" strike="noStrike">
                <a:solidFill>
                  <a:srgbClr val="ffffff"/>
                </a:solidFill>
                <a:latin typeface="Georgia"/>
                <a:ea typeface="Georgia"/>
              </a:rPr>
              <a:t>THIS BUSINESS IDEA WILL WORK, SINCE IT ALREADY IS IN SOME STORES ABROAD TODAY, SUCH A STORE IS NECESSARY FOR PRACTICALLY EVERYONE. WE ALL HAVE A VERY LONG LIST OF TASKS TO COMPLETE IN THE DAY, SO EVERY MINUTE IS IMPORTANT. WITH THE HELP OF OUR STORE PEOPLE SAVE THEIR TIME AND WILL NOT THINK ABOUT PAYING FOR GOODS, SINCE EVERYTHING WILL IMMEDIATELY BE CHARGED FROM THE CARD, WILL NOT STAND IN LINES AND WASTE TIME ON SCAN OF EACH GOODS. OUR MOTTO "QUICK AND SIMPLE", AND WE FULLY OBSERVE IT.</a:t>
            </a:r>
            <a:endParaRPr b="0" lang="ru-RU" sz="3900" spc="-1" strike="noStrike">
              <a:latin typeface="Arial"/>
            </a:endParaRPr>
          </a:p>
          <a:p>
            <a:pPr marL="12600" algn="ctr">
              <a:lnSpc>
                <a:spcPct val="115000"/>
              </a:lnSpc>
              <a:spcBef>
                <a:spcPts val="799"/>
              </a:spcBef>
            </a:pPr>
            <a:endParaRPr b="0" lang="ru-RU" sz="3900" spc="-1" strike="noStrike">
              <a:latin typeface="Arial"/>
            </a:endParaRPr>
          </a:p>
          <a:p>
            <a:pPr marL="12600" algn="ctr">
              <a:lnSpc>
                <a:spcPct val="115000"/>
              </a:lnSpc>
            </a:pPr>
            <a:endParaRPr b="0" lang="ru-RU" sz="3900" spc="-1" strike="noStrike">
              <a:latin typeface="Arial"/>
            </a:endParaRPr>
          </a:p>
        </p:txBody>
      </p:sp>
      <p:sp>
        <p:nvSpPr>
          <p:cNvPr id="186" name="CustomShape 2"/>
          <p:cNvSpPr/>
          <p:nvPr/>
        </p:nvSpPr>
        <p:spPr>
          <a:xfrm>
            <a:off x="3154320" y="203760"/>
            <a:ext cx="11371680" cy="1265040"/>
          </a:xfrm>
          <a:prstGeom prst="rect">
            <a:avLst/>
          </a:prstGeom>
          <a:noFill/>
          <a:ln>
            <a:noFill/>
          </a:ln>
        </p:spPr>
        <p:style>
          <a:lnRef idx="0"/>
          <a:fillRef idx="0"/>
          <a:effectRef idx="0"/>
          <a:fontRef idx="minor"/>
        </p:style>
        <p:txBody>
          <a:bodyPr tIns="91440" bIns="91440">
            <a:spAutoFit/>
          </a:bodyPr>
          <a:p>
            <a:pPr marL="457200">
              <a:lnSpc>
                <a:spcPct val="100000"/>
              </a:lnSpc>
              <a:spcBef>
                <a:spcPts val="1199"/>
              </a:spcBef>
            </a:pPr>
            <a:r>
              <a:rPr b="0" lang="ru-RU" sz="5700" spc="-1" strike="noStrike">
                <a:solidFill>
                  <a:srgbClr val="ffffff"/>
                </a:solidFill>
                <a:latin typeface="Times New Roman"/>
                <a:ea typeface="Times New Roman"/>
              </a:rPr>
              <a:t>               </a:t>
            </a:r>
            <a:r>
              <a:rPr b="0" lang="ru-RU" sz="5700" spc="-1" strike="noStrike">
                <a:solidFill>
                  <a:srgbClr val="ffffff"/>
                </a:solidFill>
                <a:latin typeface="Times New Roman"/>
                <a:ea typeface="Times New Roman"/>
              </a:rPr>
              <a:t>Target Audience</a:t>
            </a:r>
            <a:endParaRPr b="0" lang="ru-RU" sz="5700" spc="-1" strike="noStrike">
              <a:latin typeface="Arial"/>
            </a:endParaRPr>
          </a:p>
          <a:p>
            <a:pPr>
              <a:lnSpc>
                <a:spcPct val="100000"/>
              </a:lnSpc>
            </a:pPr>
            <a:endParaRPr b="0" lang="ru-RU" sz="57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87" name="Group 1"/>
          <p:cNvGrpSpPr/>
          <p:nvPr/>
        </p:nvGrpSpPr>
        <p:grpSpPr>
          <a:xfrm>
            <a:off x="0" y="0"/>
            <a:ext cx="18287640" cy="10286640"/>
            <a:chOff x="0" y="0"/>
            <a:chExt cx="18287640" cy="10286640"/>
          </a:xfrm>
        </p:grpSpPr>
        <p:pic>
          <p:nvPicPr>
            <p:cNvPr id="188" name="Google Shape;88;p6" descr=""/>
            <p:cNvPicPr/>
            <p:nvPr/>
          </p:nvPicPr>
          <p:blipFill>
            <a:blip r:embed="rId1"/>
            <a:stretch/>
          </p:blipFill>
          <p:spPr>
            <a:xfrm>
              <a:off x="0" y="0"/>
              <a:ext cx="18287640" cy="10286640"/>
            </a:xfrm>
            <a:prstGeom prst="rect">
              <a:avLst/>
            </a:prstGeom>
            <a:ln>
              <a:noFill/>
            </a:ln>
          </p:spPr>
        </p:pic>
        <p:pic>
          <p:nvPicPr>
            <p:cNvPr id="189" name="Google Shape;89;p6" descr=""/>
            <p:cNvPicPr/>
            <p:nvPr/>
          </p:nvPicPr>
          <p:blipFill>
            <a:blip r:embed="rId2"/>
            <a:stretch/>
          </p:blipFill>
          <p:spPr>
            <a:xfrm>
              <a:off x="1411200" y="493920"/>
              <a:ext cx="15489720" cy="1917000"/>
            </a:xfrm>
            <a:prstGeom prst="rect">
              <a:avLst/>
            </a:prstGeom>
            <a:ln>
              <a:noFill/>
            </a:ln>
          </p:spPr>
        </p:pic>
      </p:grpSp>
      <p:sp>
        <p:nvSpPr>
          <p:cNvPr id="190" name="CustomShape 2"/>
          <p:cNvSpPr/>
          <p:nvPr/>
        </p:nvSpPr>
        <p:spPr>
          <a:xfrm>
            <a:off x="679680" y="2525760"/>
            <a:ext cx="17258400" cy="6017040"/>
          </a:xfrm>
          <a:prstGeom prst="rect">
            <a:avLst/>
          </a:prstGeom>
          <a:noFill/>
          <a:ln>
            <a:noFill/>
          </a:ln>
        </p:spPr>
        <p:style>
          <a:lnRef idx="0"/>
          <a:fillRef idx="0"/>
          <a:effectRef idx="0"/>
          <a:fontRef idx="minor"/>
        </p:style>
        <p:txBody>
          <a:bodyPr lIns="0" rIns="0" tIns="11880" bIns="0">
            <a:spAutoFit/>
          </a:bodyPr>
          <a:p>
            <a:pPr marL="12600" indent="-360" algn="ctr">
              <a:lnSpc>
                <a:spcPct val="116000"/>
              </a:lnSpc>
            </a:pPr>
            <a:r>
              <a:rPr b="0" lang="ru-RU" sz="4250" spc="-1" strike="noStrike">
                <a:solidFill>
                  <a:srgbClr val="ffffff"/>
                </a:solidFill>
                <a:latin typeface="Tahoma"/>
                <a:ea typeface="Tahoma"/>
              </a:rPr>
              <a:t>Fast N’ Easy</a:t>
            </a:r>
            <a:r>
              <a:rPr b="0" lang="ru-RU" sz="4250" spc="-1" strike="noStrike">
                <a:solidFill>
                  <a:srgbClr val="ffffff"/>
                </a:solidFill>
                <a:latin typeface="Tahoma"/>
                <a:ea typeface="Tahoma"/>
              </a:rPr>
              <a:t>	</a:t>
            </a:r>
            <a:r>
              <a:rPr b="0" lang="ru-RU" sz="4250" spc="-1" strike="noStrike">
                <a:solidFill>
                  <a:srgbClr val="ffffff"/>
                </a:solidFill>
                <a:latin typeface="Tahoma"/>
                <a:ea typeface="Tahoma"/>
              </a:rPr>
              <a:t>is created because there exists customer needs for  convenient grocery shopping. By providing a premier customer  experience via fast delivery, superior customer service and access to a  wide range of products at a lower cost, out company gains a huge  customer experience. Also, company is offering a digitally integrated  grocery shopping experience that is efficient and saves customers their  time like no other.In this case, there are no similar stores in Kazakhstan  with which we could compete.</a:t>
            </a:r>
            <a:endParaRPr b="0" lang="ru-RU" sz="425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91" name="Group 1"/>
          <p:cNvGrpSpPr/>
          <p:nvPr/>
        </p:nvGrpSpPr>
        <p:grpSpPr>
          <a:xfrm>
            <a:off x="0" y="0"/>
            <a:ext cx="18287640" cy="10286640"/>
            <a:chOff x="0" y="0"/>
            <a:chExt cx="18287640" cy="10286640"/>
          </a:xfrm>
        </p:grpSpPr>
        <p:pic>
          <p:nvPicPr>
            <p:cNvPr id="192" name="Google Shape;96;p7" descr=""/>
            <p:cNvPicPr/>
            <p:nvPr/>
          </p:nvPicPr>
          <p:blipFill>
            <a:blip r:embed="rId1"/>
            <a:stretch/>
          </p:blipFill>
          <p:spPr>
            <a:xfrm>
              <a:off x="0" y="0"/>
              <a:ext cx="18287640" cy="10286640"/>
            </a:xfrm>
            <a:prstGeom prst="rect">
              <a:avLst/>
            </a:prstGeom>
            <a:ln>
              <a:noFill/>
            </a:ln>
          </p:spPr>
        </p:pic>
        <p:pic>
          <p:nvPicPr>
            <p:cNvPr id="193" name="Google Shape;97;p7" descr=""/>
            <p:cNvPicPr/>
            <p:nvPr/>
          </p:nvPicPr>
          <p:blipFill>
            <a:blip r:embed="rId2"/>
            <a:stretch/>
          </p:blipFill>
          <p:spPr>
            <a:xfrm>
              <a:off x="1594080" y="2237400"/>
              <a:ext cx="6534720" cy="4964760"/>
            </a:xfrm>
            <a:prstGeom prst="rect">
              <a:avLst/>
            </a:prstGeom>
            <a:ln>
              <a:noFill/>
            </a:ln>
          </p:spPr>
        </p:pic>
        <p:sp>
          <p:nvSpPr>
            <p:cNvPr id="194" name="CustomShape 2"/>
            <p:cNvSpPr/>
            <p:nvPr/>
          </p:nvSpPr>
          <p:spPr>
            <a:xfrm>
              <a:off x="8555040" y="1033560"/>
              <a:ext cx="360" cy="8219880"/>
            </a:xfrm>
            <a:custGeom>
              <a:avLst/>
              <a:gdLst/>
              <a:ahLst/>
              <a:rect l="l" t="t" r="r" b="b"/>
              <a:pathLst>
                <a:path w="120000" h="8220075">
                  <a:moveTo>
                    <a:pt x="0" y="8220074"/>
                  </a:moveTo>
                  <a:lnTo>
                    <a:pt x="0" y="0"/>
                  </a:lnTo>
                </a:path>
              </a:pathLst>
            </a:custGeom>
            <a:noFill/>
            <a:ln w="9360">
              <a:solidFill>
                <a:srgbClr val="ffffff"/>
              </a:solidFill>
              <a:round/>
            </a:ln>
          </p:spPr>
          <p:style>
            <a:lnRef idx="0"/>
            <a:fillRef idx="0"/>
            <a:effectRef idx="0"/>
            <a:fontRef idx="minor"/>
          </p:style>
        </p:sp>
      </p:grpSp>
      <p:sp>
        <p:nvSpPr>
          <p:cNvPr id="195" name="CustomShape 3"/>
          <p:cNvSpPr/>
          <p:nvPr/>
        </p:nvSpPr>
        <p:spPr>
          <a:xfrm>
            <a:off x="8753760" y="629280"/>
            <a:ext cx="9266760" cy="8874720"/>
          </a:xfrm>
          <a:prstGeom prst="rect">
            <a:avLst/>
          </a:prstGeom>
          <a:noFill/>
          <a:ln>
            <a:noFill/>
          </a:ln>
        </p:spPr>
        <p:style>
          <a:lnRef idx="0"/>
          <a:fillRef idx="0"/>
          <a:effectRef idx="0"/>
          <a:fontRef idx="minor"/>
        </p:style>
        <p:txBody>
          <a:bodyPr lIns="0" rIns="0" tIns="11880" bIns="0">
            <a:spAutoFit/>
          </a:bodyPr>
          <a:p>
            <a:pPr marL="128880" algn="ctr">
              <a:lnSpc>
                <a:spcPct val="116000"/>
              </a:lnSpc>
            </a:pPr>
            <a:r>
              <a:rPr b="0" lang="ru-RU" sz="2950" spc="-1" strike="noStrike">
                <a:solidFill>
                  <a:srgbClr val="ffffff"/>
                </a:solidFill>
                <a:latin typeface="Tahoma"/>
                <a:ea typeface="Tahoma"/>
              </a:rPr>
              <a:t>We are associated with the latest stores, everything is  very fast, come, take everything you need, and do not  think about paying, everything is already thought out  Advantages:</a:t>
            </a:r>
            <a:endParaRPr b="0" lang="ru-RU" sz="2950" spc="-1" strike="noStrike">
              <a:latin typeface="Arial"/>
            </a:endParaRPr>
          </a:p>
          <a:p>
            <a:pPr marL="37440" algn="ctr">
              <a:lnSpc>
                <a:spcPct val="116000"/>
              </a:lnSpc>
            </a:pPr>
            <a:r>
              <a:rPr b="0" lang="ru-RU" sz="2950" spc="-1" strike="noStrike">
                <a:solidFill>
                  <a:srgbClr val="ffffff"/>
                </a:solidFill>
                <a:latin typeface="Tahoma"/>
                <a:ea typeface="Tahoma"/>
              </a:rPr>
              <a:t>- speed, people do not stand at the checkout, they just  go through the scanner and the money is debited  from their accounts,</a:t>
            </a:r>
            <a:endParaRPr b="0" lang="ru-RU" sz="2950" spc="-1" strike="noStrike">
              <a:latin typeface="Arial"/>
            </a:endParaRPr>
          </a:p>
          <a:p>
            <a:pPr marL="141480" indent="-360" algn="ctr">
              <a:lnSpc>
                <a:spcPct val="116000"/>
              </a:lnSpc>
            </a:pPr>
            <a:r>
              <a:rPr b="0" lang="ru-RU" sz="2950" spc="-1" strike="noStrike">
                <a:solidFill>
                  <a:srgbClr val="ffffff"/>
                </a:solidFill>
                <a:latin typeface="Tahoma"/>
                <a:ea typeface="Tahoma"/>
              </a:rPr>
              <a:t>- security, thieves will not be able to pass, as the  scanner will immediately give them out, they will have  nowhere to hide the goods.</a:t>
            </a:r>
            <a:endParaRPr b="0" lang="ru-RU" sz="2950" spc="-1" strike="noStrike">
              <a:latin typeface="Arial"/>
            </a:endParaRPr>
          </a:p>
          <a:p>
            <a:pPr marL="180360" algn="ctr">
              <a:lnSpc>
                <a:spcPct val="116000"/>
              </a:lnSpc>
              <a:spcBef>
                <a:spcPts val="6"/>
              </a:spcBef>
            </a:pPr>
            <a:r>
              <a:rPr b="0" lang="ru-RU" sz="2950" spc="-1" strike="noStrike">
                <a:solidFill>
                  <a:srgbClr val="ffffff"/>
                </a:solidFill>
                <a:latin typeface="Tahoma"/>
                <a:ea typeface="Tahoma"/>
              </a:rPr>
              <a:t>- everything is very easy and simple, you do not need  to carry cards, money with you, your funds just need  to be in the account, the rest is up to the debit  program.</a:t>
            </a:r>
            <a:endParaRPr b="0" lang="ru-RU" sz="2950" spc="-1" strike="noStrike">
              <a:latin typeface="Arial"/>
            </a:endParaRPr>
          </a:p>
          <a:p>
            <a:pPr marL="12600" algn="ctr">
              <a:lnSpc>
                <a:spcPct val="116000"/>
              </a:lnSpc>
            </a:pPr>
            <a:r>
              <a:rPr b="0" lang="ru-RU" sz="2950" spc="-1" strike="noStrike">
                <a:solidFill>
                  <a:srgbClr val="ffffff"/>
                </a:solidFill>
                <a:latin typeface="Tahoma"/>
                <a:ea typeface="Tahoma"/>
              </a:rPr>
              <a:t>Our</a:t>
            </a:r>
            <a:r>
              <a:rPr b="0" lang="ru-RU" sz="2950" spc="-1" strike="noStrike">
                <a:solidFill>
                  <a:srgbClr val="ffffff"/>
                </a:solidFill>
                <a:latin typeface="Tahoma"/>
                <a:ea typeface="Tahoma"/>
              </a:rPr>
              <a:t>	</a:t>
            </a:r>
            <a:r>
              <a:rPr b="0" lang="ru-RU" sz="2950" spc="-1" strike="noStrike">
                <a:solidFill>
                  <a:srgbClr val="ffffff"/>
                </a:solidFill>
                <a:latin typeface="Tahoma"/>
                <a:ea typeface="Tahoma"/>
              </a:rPr>
              <a:t>strategy is to provide the widest selection  possible and achieve customer satisfaction in the most  operationally effective way.</a:t>
            </a:r>
            <a:endParaRPr b="0" lang="ru-RU" sz="295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TextShape 1"/>
          <p:cNvSpPr txBox="1"/>
          <p:nvPr/>
        </p:nvSpPr>
        <p:spPr>
          <a:xfrm>
            <a:off x="451800" y="2421000"/>
            <a:ext cx="8096760" cy="5989680"/>
          </a:xfrm>
          <a:prstGeom prst="rect">
            <a:avLst/>
          </a:prstGeom>
          <a:noFill/>
          <a:ln>
            <a:noFill/>
          </a:ln>
        </p:spPr>
        <p:txBody>
          <a:bodyPr lIns="0" rIns="0" tIns="113760" bIns="0">
            <a:spAutoFit/>
          </a:bodyPr>
          <a:p>
            <a:pPr algn="ctr">
              <a:lnSpc>
                <a:spcPct val="100000"/>
              </a:lnSpc>
            </a:pPr>
            <a:r>
              <a:rPr b="0" lang="ru-RU" sz="4200" spc="-1" strike="noStrike">
                <a:solidFill>
                  <a:srgbClr val="000000"/>
                </a:solidFill>
                <a:latin typeface="Tahoma"/>
                <a:ea typeface="Tahoma"/>
              </a:rPr>
              <a:t>Advantages:</a:t>
            </a:r>
            <a:endParaRPr b="0" lang="ru-RU" sz="4200" spc="-1" strike="noStrike">
              <a:solidFill>
                <a:srgbClr val="000000"/>
              </a:solidFill>
              <a:latin typeface="Arial"/>
            </a:endParaRPr>
          </a:p>
          <a:p>
            <a:pPr algn="ctr">
              <a:lnSpc>
                <a:spcPct val="100000"/>
              </a:lnSpc>
              <a:spcBef>
                <a:spcPts val="794"/>
              </a:spcBef>
            </a:pPr>
            <a:r>
              <a:rPr b="0" lang="ru-RU" sz="4200" spc="-1" strike="noStrike">
                <a:solidFill>
                  <a:srgbClr val="000000"/>
                </a:solidFill>
                <a:latin typeface="Tahoma"/>
                <a:ea typeface="Tahoma"/>
              </a:rPr>
              <a:t>- Prices like in supermarkets</a:t>
            </a:r>
            <a:endParaRPr b="0" lang="ru-RU" sz="4200" spc="-1" strike="noStrike">
              <a:solidFill>
                <a:srgbClr val="000000"/>
              </a:solidFill>
              <a:latin typeface="Arial"/>
            </a:endParaRPr>
          </a:p>
          <a:p>
            <a:pPr algn="ctr">
              <a:lnSpc>
                <a:spcPct val="100000"/>
              </a:lnSpc>
              <a:spcBef>
                <a:spcPts val="799"/>
              </a:spcBef>
            </a:pPr>
            <a:r>
              <a:rPr b="0" lang="ru-RU" sz="4200" spc="-1" strike="noStrike">
                <a:solidFill>
                  <a:srgbClr val="000000"/>
                </a:solidFill>
                <a:latin typeface="Tahoma"/>
                <a:ea typeface="Tahoma"/>
              </a:rPr>
              <a:t>- Delivery and quantity</a:t>
            </a:r>
            <a:endParaRPr b="0" lang="ru-RU" sz="4200" spc="-1" strike="noStrike">
              <a:solidFill>
                <a:srgbClr val="000000"/>
              </a:solidFill>
              <a:latin typeface="Arial"/>
            </a:endParaRPr>
          </a:p>
          <a:p>
            <a:pPr marL="21600" indent="-266400">
              <a:lnSpc>
                <a:spcPct val="115000"/>
              </a:lnSpc>
              <a:buClr>
                <a:srgbClr val="000000"/>
              </a:buClr>
              <a:buFont typeface="Tahoma"/>
              <a:buChar char="-"/>
            </a:pPr>
            <a:r>
              <a:rPr b="0" lang="ru-RU" sz="4200" spc="-1" strike="noStrike">
                <a:solidFill>
                  <a:srgbClr val="000000"/>
                </a:solidFill>
                <a:latin typeface="Tahoma"/>
                <a:ea typeface="Tahoma"/>
              </a:rPr>
              <a:t>Own vegetable (fresh vegetables  every day)</a:t>
            </a:r>
            <a:endParaRPr b="0" lang="ru-RU" sz="4200" spc="-1" strike="noStrike">
              <a:solidFill>
                <a:srgbClr val="000000"/>
              </a:solidFill>
              <a:latin typeface="Arial"/>
            </a:endParaRPr>
          </a:p>
          <a:p>
            <a:pPr marL="322560" indent="-322200">
              <a:lnSpc>
                <a:spcPct val="100000"/>
              </a:lnSpc>
              <a:spcBef>
                <a:spcPts val="794"/>
              </a:spcBef>
              <a:buClr>
                <a:srgbClr val="000000"/>
              </a:buClr>
              <a:buFont typeface="Tahoma"/>
              <a:buChar char="-"/>
            </a:pPr>
            <a:r>
              <a:rPr b="0" lang="ru-RU" sz="4200" spc="-1" strike="noStrike">
                <a:solidFill>
                  <a:srgbClr val="000000"/>
                </a:solidFill>
                <a:latin typeface="Tahoma"/>
                <a:ea typeface="Tahoma"/>
              </a:rPr>
              <a:t>Fewer employees and marriages</a:t>
            </a:r>
            <a:endParaRPr b="0" lang="ru-RU" sz="4200" spc="-1" strike="noStrike">
              <a:solidFill>
                <a:srgbClr val="000000"/>
              </a:solidFill>
              <a:latin typeface="Arial"/>
            </a:endParaRPr>
          </a:p>
        </p:txBody>
      </p:sp>
      <p:sp>
        <p:nvSpPr>
          <p:cNvPr id="197" name="TextShape 2"/>
          <p:cNvSpPr txBox="1"/>
          <p:nvPr/>
        </p:nvSpPr>
        <p:spPr>
          <a:xfrm>
            <a:off x="9653400" y="2518920"/>
            <a:ext cx="7461360" cy="1729800"/>
          </a:xfrm>
          <a:prstGeom prst="rect">
            <a:avLst/>
          </a:prstGeom>
          <a:noFill/>
          <a:ln>
            <a:noFill/>
          </a:ln>
        </p:spPr>
        <p:txBody>
          <a:bodyPr lIns="0" rIns="0" tIns="11880" bIns="0">
            <a:spAutoFit/>
          </a:bodyPr>
          <a:p>
            <a:pPr marL="12600">
              <a:lnSpc>
                <a:spcPct val="100000"/>
              </a:lnSpc>
            </a:pPr>
            <a:r>
              <a:rPr b="0" lang="ru-RU" sz="4750" spc="-1" strike="noStrike">
                <a:solidFill>
                  <a:srgbClr val="000000"/>
                </a:solidFill>
                <a:latin typeface="Tahoma"/>
                <a:ea typeface="Tahoma"/>
              </a:rPr>
              <a:t>Barriers to implementation:</a:t>
            </a:r>
            <a:endParaRPr b="0" lang="ru-RU" sz="4750" spc="-1" strike="noStrike">
              <a:solidFill>
                <a:srgbClr val="000000"/>
              </a:solidFill>
              <a:latin typeface="Arial"/>
            </a:endParaRPr>
          </a:p>
        </p:txBody>
      </p:sp>
      <p:sp>
        <p:nvSpPr>
          <p:cNvPr id="198" name="CustomShape 3"/>
          <p:cNvSpPr/>
          <p:nvPr/>
        </p:nvSpPr>
        <p:spPr>
          <a:xfrm>
            <a:off x="10085040" y="3241800"/>
            <a:ext cx="6695640" cy="4202280"/>
          </a:xfrm>
          <a:prstGeom prst="rect">
            <a:avLst/>
          </a:prstGeom>
          <a:noFill/>
          <a:ln>
            <a:noFill/>
          </a:ln>
        </p:spPr>
        <p:style>
          <a:lnRef idx="0"/>
          <a:fillRef idx="0"/>
          <a:effectRef idx="0"/>
          <a:fontRef idx="minor"/>
        </p:style>
        <p:txBody>
          <a:bodyPr lIns="0" rIns="0" tIns="126360" bIns="0">
            <a:spAutoFit/>
          </a:bodyPr>
          <a:p>
            <a:pPr marL="2392200" indent="-664560">
              <a:lnSpc>
                <a:spcPct val="100000"/>
              </a:lnSpc>
              <a:buClr>
                <a:srgbClr val="000000"/>
              </a:buClr>
              <a:buFont typeface="Tahoma"/>
              <a:buAutoNum type="arabicParenR"/>
            </a:pPr>
            <a:r>
              <a:rPr b="0" lang="ru-RU" sz="4750" spc="-1" strike="noStrike">
                <a:solidFill>
                  <a:srgbClr val="000000"/>
                </a:solidFill>
                <a:latin typeface="Tahoma"/>
                <a:ea typeface="Tahoma"/>
              </a:rPr>
              <a:t>Mentality</a:t>
            </a:r>
            <a:endParaRPr b="0" lang="ru-RU" sz="4750" spc="-1" strike="noStrike">
              <a:latin typeface="Arial"/>
            </a:endParaRPr>
          </a:p>
          <a:p>
            <a:pPr marL="2280240" indent="-664560">
              <a:lnSpc>
                <a:spcPct val="100000"/>
              </a:lnSpc>
              <a:spcBef>
                <a:spcPts val="901"/>
              </a:spcBef>
              <a:buClr>
                <a:srgbClr val="000000"/>
              </a:buClr>
              <a:buFont typeface="Tahoma"/>
              <a:buAutoNum type="arabicParenR"/>
            </a:pPr>
            <a:r>
              <a:rPr b="0" lang="ru-RU" sz="4750" spc="-1" strike="noStrike">
                <a:solidFill>
                  <a:srgbClr val="000000"/>
                </a:solidFill>
                <a:latin typeface="Tahoma"/>
                <a:ea typeface="Tahoma"/>
              </a:rPr>
              <a:t>Innovation</a:t>
            </a:r>
            <a:endParaRPr b="0" lang="ru-RU" sz="4750" spc="-1" strike="noStrike">
              <a:latin typeface="Arial"/>
            </a:endParaRPr>
          </a:p>
          <a:p>
            <a:pPr marL="1350720" indent="-664560">
              <a:lnSpc>
                <a:spcPct val="100000"/>
              </a:lnSpc>
              <a:spcBef>
                <a:spcPts val="893"/>
              </a:spcBef>
              <a:buClr>
                <a:srgbClr val="000000"/>
              </a:buClr>
              <a:buFont typeface="Tahoma"/>
              <a:buAutoNum type="arabicParenR"/>
            </a:pPr>
            <a:r>
              <a:rPr b="0" lang="ru-RU" sz="4750" spc="-1" strike="noStrike">
                <a:solidFill>
                  <a:srgbClr val="000000"/>
                </a:solidFill>
                <a:latin typeface="Tahoma"/>
                <a:ea typeface="Tahoma"/>
              </a:rPr>
              <a:t>Difficulty of entry</a:t>
            </a:r>
            <a:endParaRPr b="0" lang="ru-RU" sz="4750" spc="-1" strike="noStrike">
              <a:latin typeface="Arial"/>
            </a:endParaRPr>
          </a:p>
          <a:p>
            <a:pPr marL="676440" indent="-663840">
              <a:lnSpc>
                <a:spcPct val="100000"/>
              </a:lnSpc>
              <a:spcBef>
                <a:spcPts val="893"/>
              </a:spcBef>
              <a:buClr>
                <a:srgbClr val="000000"/>
              </a:buClr>
              <a:buFont typeface="Tahoma"/>
              <a:buAutoNum type="arabicParenR"/>
            </a:pPr>
            <a:r>
              <a:rPr b="0" lang="ru-RU" sz="4750" spc="-1" strike="noStrike">
                <a:solidFill>
                  <a:srgbClr val="000000"/>
                </a:solidFill>
                <a:latin typeface="Tahoma"/>
                <a:ea typeface="Tahoma"/>
              </a:rPr>
              <a:t>Distrust of the system</a:t>
            </a:r>
            <a:endParaRPr b="0" lang="ru-RU" sz="4750" spc="-1" strike="noStrike">
              <a:latin typeface="Arial"/>
            </a:endParaRPr>
          </a:p>
          <a:p>
            <a:pPr marL="734760" indent="-664560">
              <a:lnSpc>
                <a:spcPct val="100000"/>
              </a:lnSpc>
              <a:spcBef>
                <a:spcPts val="901"/>
              </a:spcBef>
              <a:buClr>
                <a:srgbClr val="000000"/>
              </a:buClr>
              <a:buFont typeface="Tahoma"/>
              <a:buAutoNum type="arabicParenR"/>
            </a:pPr>
            <a:r>
              <a:rPr b="0" lang="ru-RU" sz="4750" spc="-1" strike="noStrike">
                <a:solidFill>
                  <a:srgbClr val="000000"/>
                </a:solidFill>
                <a:latin typeface="Tahoma"/>
                <a:ea typeface="Tahoma"/>
              </a:rPr>
              <a:t>Hacking opportunities</a:t>
            </a:r>
            <a:endParaRPr b="0" lang="ru-RU" sz="475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9" name="Google Shape;111;g1c117fd1287_0_16" descr=""/>
          <p:cNvPicPr/>
          <p:nvPr/>
        </p:nvPicPr>
        <p:blipFill>
          <a:blip r:embed="rId1"/>
          <a:stretch/>
        </p:blipFill>
        <p:spPr>
          <a:xfrm>
            <a:off x="11160" y="0"/>
            <a:ext cx="18276480" cy="10286640"/>
          </a:xfrm>
          <a:prstGeom prst="rect">
            <a:avLst/>
          </a:prstGeom>
          <a:ln>
            <a:noFill/>
          </a:ln>
        </p:spPr>
      </p:pic>
      <p:sp>
        <p:nvSpPr>
          <p:cNvPr id="200" name="CustomShape 1"/>
          <p:cNvSpPr/>
          <p:nvPr/>
        </p:nvSpPr>
        <p:spPr>
          <a:xfrm>
            <a:off x="7992000" y="2634120"/>
            <a:ext cx="9459720" cy="505080"/>
          </a:xfrm>
          <a:prstGeom prst="rect">
            <a:avLst/>
          </a:prstGeom>
          <a:noFill/>
          <a:ln>
            <a:noFill/>
          </a:ln>
        </p:spPr>
        <p:style>
          <a:lnRef idx="0"/>
          <a:fillRef idx="0"/>
          <a:effectRef idx="0"/>
          <a:fontRef idx="minor"/>
        </p:style>
      </p:sp>
      <p:sp>
        <p:nvSpPr>
          <p:cNvPr id="201" name="CustomShape 2"/>
          <p:cNvSpPr/>
          <p:nvPr/>
        </p:nvSpPr>
        <p:spPr>
          <a:xfrm>
            <a:off x="-103320" y="319680"/>
            <a:ext cx="10832040" cy="823320"/>
          </a:xfrm>
          <a:prstGeom prst="rect">
            <a:avLst/>
          </a:prstGeom>
          <a:noFill/>
          <a:ln>
            <a:noFill/>
          </a:ln>
        </p:spPr>
        <p:style>
          <a:lnRef idx="0"/>
          <a:fillRef idx="0"/>
          <a:effectRef idx="0"/>
          <a:fontRef idx="minor"/>
        </p:style>
        <p:txBody>
          <a:bodyPr tIns="91440" bIns="91440">
            <a:spAutoFit/>
          </a:bodyPr>
          <a:p>
            <a:pPr>
              <a:lnSpc>
                <a:spcPct val="100000"/>
              </a:lnSpc>
            </a:pPr>
            <a:r>
              <a:rPr b="0" lang="ru-RU" sz="4200" spc="-1" strike="noStrike">
                <a:solidFill>
                  <a:srgbClr val="ffffff"/>
                </a:solidFill>
                <a:latin typeface="Calibri"/>
                <a:ea typeface="Calibri"/>
              </a:rPr>
              <a:t>UML Diagram</a:t>
            </a:r>
            <a:endParaRPr b="0" lang="ru-RU" sz="4200" spc="-1" strike="noStrike">
              <a:latin typeface="Arial"/>
            </a:endParaRPr>
          </a:p>
        </p:txBody>
      </p:sp>
      <p:pic>
        <p:nvPicPr>
          <p:cNvPr id="202" name="Google Shape;114;g1c117fd1287_0_16" descr=""/>
          <p:cNvPicPr/>
          <p:nvPr/>
        </p:nvPicPr>
        <p:blipFill>
          <a:blip r:embed="rId2"/>
          <a:stretch/>
        </p:blipFill>
        <p:spPr>
          <a:xfrm>
            <a:off x="996840" y="1798200"/>
            <a:ext cx="15063480" cy="837576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3" name="Google Shape;119;g1c117fd1287_0_23" descr=""/>
          <p:cNvPicPr/>
          <p:nvPr/>
        </p:nvPicPr>
        <p:blipFill>
          <a:blip r:embed="rId1"/>
          <a:stretch/>
        </p:blipFill>
        <p:spPr>
          <a:xfrm>
            <a:off x="11160" y="0"/>
            <a:ext cx="18276480" cy="10286640"/>
          </a:xfrm>
          <a:prstGeom prst="rect">
            <a:avLst/>
          </a:prstGeom>
          <a:ln>
            <a:noFill/>
          </a:ln>
        </p:spPr>
      </p:pic>
      <p:sp>
        <p:nvSpPr>
          <p:cNvPr id="204" name="CustomShape 1"/>
          <p:cNvSpPr/>
          <p:nvPr/>
        </p:nvSpPr>
        <p:spPr>
          <a:xfrm>
            <a:off x="7992000" y="2634120"/>
            <a:ext cx="9459720" cy="505080"/>
          </a:xfrm>
          <a:prstGeom prst="rect">
            <a:avLst/>
          </a:prstGeom>
          <a:noFill/>
          <a:ln>
            <a:noFill/>
          </a:ln>
        </p:spPr>
        <p:style>
          <a:lnRef idx="0"/>
          <a:fillRef idx="0"/>
          <a:effectRef idx="0"/>
          <a:fontRef idx="minor"/>
        </p:style>
      </p:sp>
      <p:sp>
        <p:nvSpPr>
          <p:cNvPr id="205" name="CustomShape 2"/>
          <p:cNvSpPr/>
          <p:nvPr/>
        </p:nvSpPr>
        <p:spPr>
          <a:xfrm>
            <a:off x="789840" y="940320"/>
            <a:ext cx="10832040" cy="853560"/>
          </a:xfrm>
          <a:prstGeom prst="rect">
            <a:avLst/>
          </a:prstGeom>
          <a:noFill/>
          <a:ln>
            <a:noFill/>
          </a:ln>
        </p:spPr>
        <p:style>
          <a:lnRef idx="0"/>
          <a:fillRef idx="0"/>
          <a:effectRef idx="0"/>
          <a:fontRef idx="minor"/>
        </p:style>
        <p:txBody>
          <a:bodyPr tIns="91440" bIns="91440">
            <a:spAutoFit/>
          </a:bodyPr>
          <a:p>
            <a:pPr>
              <a:lnSpc>
                <a:spcPct val="100000"/>
              </a:lnSpc>
            </a:pPr>
            <a:r>
              <a:rPr b="0" lang="ru-RU" sz="4400" spc="-1" strike="noStrike">
                <a:solidFill>
                  <a:srgbClr val="ffffff"/>
                </a:solidFill>
                <a:latin typeface="Calibri"/>
                <a:ea typeface="Calibri"/>
              </a:rPr>
              <a:t>Mock - up</a:t>
            </a:r>
            <a:endParaRPr b="0" lang="ru-RU" sz="4400" spc="-1" strike="noStrike">
              <a:latin typeface="Arial"/>
            </a:endParaRPr>
          </a:p>
        </p:txBody>
      </p:sp>
      <p:pic>
        <p:nvPicPr>
          <p:cNvPr id="206" name="Google Shape;122;g1c117fd1287_0_23" descr=""/>
          <p:cNvPicPr/>
          <p:nvPr/>
        </p:nvPicPr>
        <p:blipFill>
          <a:blip r:embed="rId2"/>
          <a:stretch/>
        </p:blipFill>
        <p:spPr>
          <a:xfrm>
            <a:off x="6243840" y="0"/>
            <a:ext cx="11452680" cy="10286640"/>
          </a:xfrm>
          <a:prstGeom prst="rect">
            <a:avLst/>
          </a:prstGeom>
          <a:ln>
            <a:noFill/>
          </a:ln>
        </p:spPr>
      </p:pic>
      <p:sp>
        <p:nvSpPr>
          <p:cNvPr id="207" name="CustomShape 3"/>
          <p:cNvSpPr/>
          <p:nvPr/>
        </p:nvSpPr>
        <p:spPr>
          <a:xfrm>
            <a:off x="282240" y="8293680"/>
            <a:ext cx="4644720" cy="1645560"/>
          </a:xfrm>
          <a:prstGeom prst="rect">
            <a:avLst/>
          </a:prstGeom>
          <a:noFill/>
          <a:ln>
            <a:noFill/>
          </a:ln>
        </p:spPr>
        <p:style>
          <a:lnRef idx="0"/>
          <a:fillRef idx="0"/>
          <a:effectRef idx="0"/>
          <a:fontRef idx="minor"/>
        </p:style>
        <p:txBody>
          <a:bodyPr tIns="91440" bIns="91440">
            <a:spAutoFit/>
          </a:bodyPr>
          <a:p>
            <a:pPr>
              <a:lnSpc>
                <a:spcPct val="100000"/>
              </a:lnSpc>
            </a:pPr>
            <a:r>
              <a:rPr b="0" lang="ru-RU" sz="2400" spc="-1" strike="noStrike">
                <a:solidFill>
                  <a:srgbClr val="000000"/>
                </a:solidFill>
                <a:latin typeface="Calibri"/>
                <a:ea typeface="Calibri"/>
              </a:rPr>
              <a:t>https://www.figma.com/file/0fIQAmxJrDqlve7bPS1IPo/Untitled?node-id=0%3A1&amp;t=zv6UJbH6uprvjy9B-0</a:t>
            </a:r>
            <a:endParaRPr b="0" lang="ru-RU" sz="24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Trio_Office/6.2.8.2$Windows_x86 LibreOffice_project/</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2022-12-25T15:06:25Z</dcterms:created>
  <dc:creator>nazerke</dc:creator>
  <dc:description/>
  <dc:language>ru-RU</dc:language>
  <cp:lastModifiedBy/>
  <dcterms:modified xsi:type="dcterms:W3CDTF">2022-12-26T15:21:30Z</dcterms:modified>
  <cp:revision>1</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2022-10-17T00:00:00Z</vt:filetime>
  </property>
  <property fmtid="{D5CDD505-2E9C-101B-9397-08002B2CF9AE}" pid="3" name="Creator">
    <vt:lpwstr>Canva</vt:lpwstr>
  </property>
  <property fmtid="{D5CDD505-2E9C-101B-9397-08002B2CF9AE}" pid="4" name="LastSaved">
    <vt:filetime>2022-10-17T00:00:00Z</vt:filetime>
  </property>
</Properties>
</file>